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5.jpg" ContentType="image/png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7" r:id="rId2"/>
    <p:sldId id="258" r:id="rId3"/>
    <p:sldId id="274" r:id="rId4"/>
    <p:sldId id="270" r:id="rId5"/>
    <p:sldId id="276" r:id="rId6"/>
    <p:sldId id="277" r:id="rId7"/>
    <p:sldId id="278" r:id="rId8"/>
    <p:sldId id="279" r:id="rId9"/>
    <p:sldId id="280" r:id="rId10"/>
    <p:sldId id="281" r:id="rId11"/>
    <p:sldId id="271" r:id="rId12"/>
    <p:sldId id="282" r:id="rId13"/>
    <p:sldId id="310" r:id="rId14"/>
    <p:sldId id="284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73" r:id="rId27"/>
    <p:sldId id="296" r:id="rId28"/>
    <p:sldId id="297" r:id="rId29"/>
    <p:sldId id="298" r:id="rId30"/>
    <p:sldId id="299" r:id="rId31"/>
    <p:sldId id="300" r:id="rId32"/>
    <p:sldId id="307" r:id="rId33"/>
    <p:sldId id="308" r:id="rId34"/>
    <p:sldId id="301" r:id="rId35"/>
    <p:sldId id="302" r:id="rId36"/>
    <p:sldId id="309" r:id="rId37"/>
    <p:sldId id="304" r:id="rId38"/>
    <p:sldId id="305" r:id="rId39"/>
    <p:sldId id="269" r:id="rId40"/>
    <p:sldId id="306" r:id="rId41"/>
    <p:sldId id="311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92CD328-896E-4011-B33B-FFDBD94AC4AE}" v="124" dt="2024-06-14T08:31:23.76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17" autoAdjust="0"/>
    <p:restoredTop sz="86395"/>
  </p:normalViewPr>
  <p:slideViewPr>
    <p:cSldViewPr snapToGrid="0">
      <p:cViewPr varScale="1">
        <p:scale>
          <a:sx n="68" d="100"/>
          <a:sy n="68" d="100"/>
        </p:scale>
        <p:origin x="773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 Zavarella" userId="7ba8848fe0992bd8" providerId="LiveId" clId="{892CD328-896E-4011-B33B-FFDBD94AC4AE}"/>
    <pc:docChg chg="undo redo custSel addSld delSld modSld modMainMaster">
      <pc:chgData name="Luca Zavarella" userId="7ba8848fe0992bd8" providerId="LiveId" clId="{892CD328-896E-4011-B33B-FFDBD94AC4AE}" dt="2024-06-14T08:37:24.791" v="442" actId="1076"/>
      <pc:docMkLst>
        <pc:docMk/>
      </pc:docMkLst>
      <pc:sldChg chg="modSp mod modTransition">
        <pc:chgData name="Luca Zavarella" userId="7ba8848fe0992bd8" providerId="LiveId" clId="{892CD328-896E-4011-B33B-FFDBD94AC4AE}" dt="2024-06-13T22:22:27.807" v="312"/>
        <pc:sldMkLst>
          <pc:docMk/>
          <pc:sldMk cId="2148739793" sldId="257"/>
        </pc:sldMkLst>
        <pc:spChg chg="mod">
          <ac:chgData name="Luca Zavarella" userId="7ba8848fe0992bd8" providerId="LiveId" clId="{892CD328-896E-4011-B33B-FFDBD94AC4AE}" dt="2024-06-13T22:22:13.861" v="311" actId="14100"/>
          <ac:spMkLst>
            <pc:docMk/>
            <pc:sldMk cId="2148739793" sldId="257"/>
            <ac:spMk id="4" creationId="{8A3D8709-88CD-D848-A370-A96F8E504479}"/>
          </ac:spMkLst>
        </pc:spChg>
        <pc:spChg chg="mod">
          <ac:chgData name="Luca Zavarella" userId="7ba8848fe0992bd8" providerId="LiveId" clId="{892CD328-896E-4011-B33B-FFDBD94AC4AE}" dt="2024-06-13T16:43:32.618" v="270" actId="20577"/>
          <ac:spMkLst>
            <pc:docMk/>
            <pc:sldMk cId="2148739793" sldId="257"/>
            <ac:spMk id="5" creationId="{01CB1058-9CD1-E448-887D-B6ECC596D88F}"/>
          </ac:spMkLst>
        </pc:spChg>
      </pc:sldChg>
      <pc:sldChg chg="modTransition">
        <pc:chgData name="Luca Zavarella" userId="7ba8848fe0992bd8" providerId="LiveId" clId="{892CD328-896E-4011-B33B-FFDBD94AC4AE}" dt="2024-06-13T22:22:35.468" v="313"/>
        <pc:sldMkLst>
          <pc:docMk/>
          <pc:sldMk cId="3239435855" sldId="258"/>
        </pc:sldMkLst>
      </pc:sldChg>
      <pc:sldChg chg="modSp new del mod">
        <pc:chgData name="Luca Zavarella" userId="7ba8848fe0992bd8" providerId="LiveId" clId="{892CD328-896E-4011-B33B-FFDBD94AC4AE}" dt="2024-05-30T13:36:10.833" v="67" actId="2696"/>
        <pc:sldMkLst>
          <pc:docMk/>
          <pc:sldMk cId="2736282278" sldId="259"/>
        </pc:sldMkLst>
        <pc:spChg chg="mod">
          <ac:chgData name="Luca Zavarella" userId="7ba8848fe0992bd8" providerId="LiveId" clId="{892CD328-896E-4011-B33B-FFDBD94AC4AE}" dt="2024-05-30T13:29:04.031" v="52" actId="20577"/>
          <ac:spMkLst>
            <pc:docMk/>
            <pc:sldMk cId="2736282278" sldId="259"/>
            <ac:spMk id="2" creationId="{BC1531F1-64D1-E6B8-7AEC-59C1B5BF60DF}"/>
          </ac:spMkLst>
        </pc:spChg>
        <pc:spChg chg="mod">
          <ac:chgData name="Luca Zavarella" userId="7ba8848fe0992bd8" providerId="LiveId" clId="{892CD328-896E-4011-B33B-FFDBD94AC4AE}" dt="2024-05-30T13:29:16.106" v="54" actId="5793"/>
          <ac:spMkLst>
            <pc:docMk/>
            <pc:sldMk cId="2736282278" sldId="259"/>
            <ac:spMk id="3" creationId="{A9076D36-3F64-607C-1794-28D38A072351}"/>
          </ac:spMkLst>
        </pc:spChg>
      </pc:sldChg>
      <pc:sldChg chg="delSp modSp mod">
        <pc:chgData name="Luca Zavarella" userId="7ba8848fe0992bd8" providerId="LiveId" clId="{892CD328-896E-4011-B33B-FFDBD94AC4AE}" dt="2024-06-13T16:51:09.047" v="308" actId="478"/>
        <pc:sldMkLst>
          <pc:docMk/>
          <pc:sldMk cId="2387457348" sldId="269"/>
        </pc:sldMkLst>
        <pc:spChg chg="del">
          <ac:chgData name="Luca Zavarella" userId="7ba8848fe0992bd8" providerId="LiveId" clId="{892CD328-896E-4011-B33B-FFDBD94AC4AE}" dt="2024-06-13T16:51:09.047" v="308" actId="478"/>
          <ac:spMkLst>
            <pc:docMk/>
            <pc:sldMk cId="2387457348" sldId="269"/>
            <ac:spMk id="2" creationId="{4222788F-844B-BD22-2C67-0F8A40F2DB09}"/>
          </ac:spMkLst>
        </pc:spChg>
        <pc:spChg chg="mod">
          <ac:chgData name="Luca Zavarella" userId="7ba8848fe0992bd8" providerId="LiveId" clId="{892CD328-896E-4011-B33B-FFDBD94AC4AE}" dt="2024-06-13T16:50:33.178" v="307" actId="20577"/>
          <ac:spMkLst>
            <pc:docMk/>
            <pc:sldMk cId="2387457348" sldId="269"/>
            <ac:spMk id="5" creationId="{DAFB4AED-168C-8B6F-092D-B5472E3139C8}"/>
          </ac:spMkLst>
        </pc:spChg>
      </pc:sldChg>
      <pc:sldChg chg="modSp modAnim">
        <pc:chgData name="Luca Zavarella" userId="7ba8848fe0992bd8" providerId="LiveId" clId="{892CD328-896E-4011-B33B-FFDBD94AC4AE}" dt="2024-06-13T22:24:48.834" v="327" actId="313"/>
        <pc:sldMkLst>
          <pc:docMk/>
          <pc:sldMk cId="484590535" sldId="270"/>
        </pc:sldMkLst>
        <pc:spChg chg="mod">
          <ac:chgData name="Luca Zavarella" userId="7ba8848fe0992bd8" providerId="LiveId" clId="{892CD328-896E-4011-B33B-FFDBD94AC4AE}" dt="2024-06-13T22:24:48.834" v="327" actId="313"/>
          <ac:spMkLst>
            <pc:docMk/>
            <pc:sldMk cId="484590535" sldId="270"/>
            <ac:spMk id="5" creationId="{EAEC54D3-8FF5-B287-4577-B83D592C0A60}"/>
          </ac:spMkLst>
        </pc:spChg>
      </pc:sldChg>
      <pc:sldChg chg="delSp modSp mod">
        <pc:chgData name="Luca Zavarella" userId="7ba8848fe0992bd8" providerId="LiveId" clId="{892CD328-896E-4011-B33B-FFDBD94AC4AE}" dt="2024-06-13T22:23:39.796" v="316"/>
        <pc:sldMkLst>
          <pc:docMk/>
          <pc:sldMk cId="3726372117" sldId="274"/>
        </pc:sldMkLst>
        <pc:spChg chg="del">
          <ac:chgData name="Luca Zavarella" userId="7ba8848fe0992bd8" providerId="LiveId" clId="{892CD328-896E-4011-B33B-FFDBD94AC4AE}" dt="2024-05-30T13:34:02.359" v="63" actId="478"/>
          <ac:spMkLst>
            <pc:docMk/>
            <pc:sldMk cId="3726372117" sldId="274"/>
            <ac:spMk id="3" creationId="{1C1DE99A-8C14-BAA7-FFAD-DA5C283B45B5}"/>
          </ac:spMkLst>
        </pc:spChg>
        <pc:spChg chg="mod">
          <ac:chgData name="Luca Zavarella" userId="7ba8848fe0992bd8" providerId="LiveId" clId="{892CD328-896E-4011-B33B-FFDBD94AC4AE}" dt="2024-06-13T22:23:39.796" v="316"/>
          <ac:spMkLst>
            <pc:docMk/>
            <pc:sldMk cId="3726372117" sldId="274"/>
            <ac:spMk id="7" creationId="{D7709404-CBB5-69BF-F9EF-03E23E501DEC}"/>
          </ac:spMkLst>
        </pc:spChg>
        <pc:picChg chg="mod">
          <ac:chgData name="Luca Zavarella" userId="7ba8848fe0992bd8" providerId="LiveId" clId="{892CD328-896E-4011-B33B-FFDBD94AC4AE}" dt="2024-06-13T16:46:58.918" v="297" actId="1038"/>
          <ac:picMkLst>
            <pc:docMk/>
            <pc:sldMk cId="3726372117" sldId="274"/>
            <ac:picMk id="2" creationId="{141FFC01-B142-A1BD-A951-ACE4164F7519}"/>
          </ac:picMkLst>
        </pc:picChg>
        <pc:picChg chg="mod">
          <ac:chgData name="Luca Zavarella" userId="7ba8848fe0992bd8" providerId="LiveId" clId="{892CD328-896E-4011-B33B-FFDBD94AC4AE}" dt="2024-06-12T07:13:17.546" v="249" actId="14826"/>
          <ac:picMkLst>
            <pc:docMk/>
            <pc:sldMk cId="3726372117" sldId="274"/>
            <ac:picMk id="9" creationId="{E1FEA33F-8F9E-B316-D0C4-AF5D9775A3FB}"/>
          </ac:picMkLst>
        </pc:picChg>
      </pc:sldChg>
      <pc:sldChg chg="addSp modSp mod modClrScheme chgLayout">
        <pc:chgData name="Luca Zavarella" userId="7ba8848fe0992bd8" providerId="LiveId" clId="{892CD328-896E-4011-B33B-FFDBD94AC4AE}" dt="2024-05-30T13:43:28.853" v="86" actId="404"/>
        <pc:sldMkLst>
          <pc:docMk/>
          <pc:sldMk cId="4102587920" sldId="276"/>
        </pc:sldMkLst>
        <pc:spChg chg="mod ord">
          <ac:chgData name="Luca Zavarella" userId="7ba8848fe0992bd8" providerId="LiveId" clId="{892CD328-896E-4011-B33B-FFDBD94AC4AE}" dt="2024-05-30T13:43:28.853" v="86" actId="404"/>
          <ac:spMkLst>
            <pc:docMk/>
            <pc:sldMk cId="4102587920" sldId="276"/>
            <ac:spMk id="2" creationId="{A08FC902-2DF1-DF95-0A26-BB3614BBFEF2}"/>
          </ac:spMkLst>
        </pc:spChg>
        <pc:spChg chg="add mod ord">
          <ac:chgData name="Luca Zavarella" userId="7ba8848fe0992bd8" providerId="LiveId" clId="{892CD328-896E-4011-B33B-FFDBD94AC4AE}" dt="2024-05-30T13:43:19.162" v="84" actId="700"/>
          <ac:spMkLst>
            <pc:docMk/>
            <pc:sldMk cId="4102587920" sldId="276"/>
            <ac:spMk id="3" creationId="{DFDF8C45-EE57-330A-12A5-780A4B597CB6}"/>
          </ac:spMkLst>
        </pc:spChg>
      </pc:sldChg>
      <pc:sldChg chg="modSp mod">
        <pc:chgData name="Luca Zavarella" userId="7ba8848fe0992bd8" providerId="LiveId" clId="{892CD328-896E-4011-B33B-FFDBD94AC4AE}" dt="2024-05-30T13:43:57.654" v="87" actId="1076"/>
        <pc:sldMkLst>
          <pc:docMk/>
          <pc:sldMk cId="2807771871" sldId="277"/>
        </pc:sldMkLst>
        <pc:grpChg chg="mod">
          <ac:chgData name="Luca Zavarella" userId="7ba8848fe0992bd8" providerId="LiveId" clId="{892CD328-896E-4011-B33B-FFDBD94AC4AE}" dt="2024-05-30T13:43:57.654" v="87" actId="1076"/>
          <ac:grpSpMkLst>
            <pc:docMk/>
            <pc:sldMk cId="2807771871" sldId="277"/>
            <ac:grpSpMk id="2" creationId="{BF01F5DF-411E-4C1D-577E-A55411C3B857}"/>
          </ac:grpSpMkLst>
        </pc:grpChg>
      </pc:sldChg>
      <pc:sldChg chg="modSp">
        <pc:chgData name="Luca Zavarella" userId="7ba8848fe0992bd8" providerId="LiveId" clId="{892CD328-896E-4011-B33B-FFDBD94AC4AE}" dt="2024-05-30T13:44:08.137" v="88" actId="1076"/>
        <pc:sldMkLst>
          <pc:docMk/>
          <pc:sldMk cId="3257588264" sldId="279"/>
        </pc:sldMkLst>
        <pc:picChg chg="mod">
          <ac:chgData name="Luca Zavarella" userId="7ba8848fe0992bd8" providerId="LiveId" clId="{892CD328-896E-4011-B33B-FFDBD94AC4AE}" dt="2024-05-30T13:44:08.137" v="88" actId="1076"/>
          <ac:picMkLst>
            <pc:docMk/>
            <pc:sldMk cId="3257588264" sldId="279"/>
            <ac:picMk id="7" creationId="{3B5E7448-448A-C061-E84C-F3AA3F847CC6}"/>
          </ac:picMkLst>
        </pc:picChg>
      </pc:sldChg>
      <pc:sldChg chg="modSp mod">
        <pc:chgData name="Luca Zavarella" userId="7ba8848fe0992bd8" providerId="LiveId" clId="{892CD328-896E-4011-B33B-FFDBD94AC4AE}" dt="2024-06-13T22:30:02.450" v="355" actId="20577"/>
        <pc:sldMkLst>
          <pc:docMk/>
          <pc:sldMk cId="267986415" sldId="280"/>
        </pc:sldMkLst>
        <pc:spChg chg="mod">
          <ac:chgData name="Luca Zavarella" userId="7ba8848fe0992bd8" providerId="LiveId" clId="{892CD328-896E-4011-B33B-FFDBD94AC4AE}" dt="2024-06-13T22:29:45.312" v="354" actId="20577"/>
          <ac:spMkLst>
            <pc:docMk/>
            <pc:sldMk cId="267986415" sldId="280"/>
            <ac:spMk id="4" creationId="{2A006D2A-418A-E628-9061-64A625F80BA7}"/>
          </ac:spMkLst>
        </pc:spChg>
        <pc:spChg chg="mod">
          <ac:chgData name="Luca Zavarella" userId="7ba8848fe0992bd8" providerId="LiveId" clId="{892CD328-896E-4011-B33B-FFDBD94AC4AE}" dt="2024-06-13T22:30:02.450" v="355" actId="20577"/>
          <ac:spMkLst>
            <pc:docMk/>
            <pc:sldMk cId="267986415" sldId="280"/>
            <ac:spMk id="5" creationId="{EAEC54D3-8FF5-B287-4577-B83D592C0A60}"/>
          </ac:spMkLst>
        </pc:spChg>
      </pc:sldChg>
      <pc:sldChg chg="modSp mod">
        <pc:chgData name="Luca Zavarella" userId="7ba8848fe0992bd8" providerId="LiveId" clId="{892CD328-896E-4011-B33B-FFDBD94AC4AE}" dt="2024-06-13T22:31:06.988" v="372" actId="20577"/>
        <pc:sldMkLst>
          <pc:docMk/>
          <pc:sldMk cId="4274799441" sldId="281"/>
        </pc:sldMkLst>
        <pc:spChg chg="mod">
          <ac:chgData name="Luca Zavarella" userId="7ba8848fe0992bd8" providerId="LiveId" clId="{892CD328-896E-4011-B33B-FFDBD94AC4AE}" dt="2024-06-13T22:31:06.988" v="372" actId="20577"/>
          <ac:spMkLst>
            <pc:docMk/>
            <pc:sldMk cId="4274799441" sldId="281"/>
            <ac:spMk id="4" creationId="{2A006D2A-418A-E628-9061-64A625F80BA7}"/>
          </ac:spMkLst>
        </pc:spChg>
      </pc:sldChg>
      <pc:sldChg chg="del">
        <pc:chgData name="Luca Zavarella" userId="7ba8848fe0992bd8" providerId="LiveId" clId="{892CD328-896E-4011-B33B-FFDBD94AC4AE}" dt="2024-05-30T13:59:44.792" v="158" actId="2696"/>
        <pc:sldMkLst>
          <pc:docMk/>
          <pc:sldMk cId="3062562203" sldId="283"/>
        </pc:sldMkLst>
      </pc:sldChg>
      <pc:sldChg chg="addSp modSp mod modClrScheme chgLayout">
        <pc:chgData name="Luca Zavarella" userId="7ba8848fe0992bd8" providerId="LiveId" clId="{892CD328-896E-4011-B33B-FFDBD94AC4AE}" dt="2024-05-30T14:00:05.961" v="165" actId="404"/>
        <pc:sldMkLst>
          <pc:docMk/>
          <pc:sldMk cId="1176801028" sldId="284"/>
        </pc:sldMkLst>
        <pc:spChg chg="mod ord">
          <ac:chgData name="Luca Zavarella" userId="7ba8848fe0992bd8" providerId="LiveId" clId="{892CD328-896E-4011-B33B-FFDBD94AC4AE}" dt="2024-05-30T14:00:05.961" v="165" actId="404"/>
          <ac:spMkLst>
            <pc:docMk/>
            <pc:sldMk cId="1176801028" sldId="284"/>
            <ac:spMk id="2" creationId="{A08FC902-2DF1-DF95-0A26-BB3614BBFEF2}"/>
          </ac:spMkLst>
        </pc:spChg>
        <pc:spChg chg="add mod ord">
          <ac:chgData name="Luca Zavarella" userId="7ba8848fe0992bd8" providerId="LiveId" clId="{892CD328-896E-4011-B33B-FFDBD94AC4AE}" dt="2024-05-30T13:59:59.160" v="163" actId="700"/>
          <ac:spMkLst>
            <pc:docMk/>
            <pc:sldMk cId="1176801028" sldId="284"/>
            <ac:spMk id="3" creationId="{2754A885-37B6-6E4A-DC44-92F0E164AE13}"/>
          </ac:spMkLst>
        </pc:spChg>
      </pc:sldChg>
      <pc:sldChg chg="addSp delSp modSp mod delAnim modAnim">
        <pc:chgData name="Luca Zavarella" userId="7ba8848fe0992bd8" providerId="LiveId" clId="{892CD328-896E-4011-B33B-FFDBD94AC4AE}" dt="2024-06-14T08:31:45.381" v="441" actId="1076"/>
        <pc:sldMkLst>
          <pc:docMk/>
          <pc:sldMk cId="251761570" sldId="286"/>
        </pc:sldMkLst>
        <pc:picChg chg="add mod">
          <ac:chgData name="Luca Zavarella" userId="7ba8848fe0992bd8" providerId="LiveId" clId="{892CD328-896E-4011-B33B-FFDBD94AC4AE}" dt="2024-06-14T08:31:45.381" v="441" actId="1076"/>
          <ac:picMkLst>
            <pc:docMk/>
            <pc:sldMk cId="251761570" sldId="286"/>
            <ac:picMk id="3" creationId="{DEEE4BC5-C8B8-2545-AFB0-3435A55E5DD6}"/>
          </ac:picMkLst>
        </pc:picChg>
        <pc:picChg chg="del">
          <ac:chgData name="Luca Zavarella" userId="7ba8848fe0992bd8" providerId="LiveId" clId="{892CD328-896E-4011-B33B-FFDBD94AC4AE}" dt="2024-05-30T14:14:47.379" v="166" actId="478"/>
          <ac:picMkLst>
            <pc:docMk/>
            <pc:sldMk cId="251761570" sldId="286"/>
            <ac:picMk id="6" creationId="{70ADB665-DA45-CF67-C577-D2BF146CDA7D}"/>
          </ac:picMkLst>
        </pc:picChg>
      </pc:sldChg>
      <pc:sldChg chg="addSp modSp mod modClrScheme chgLayout">
        <pc:chgData name="Luca Zavarella" userId="7ba8848fe0992bd8" providerId="LiveId" clId="{892CD328-896E-4011-B33B-FFDBD94AC4AE}" dt="2024-05-30T14:18:34.880" v="175" actId="403"/>
        <pc:sldMkLst>
          <pc:docMk/>
          <pc:sldMk cId="3057638854" sldId="290"/>
        </pc:sldMkLst>
        <pc:spChg chg="mod ord">
          <ac:chgData name="Luca Zavarella" userId="7ba8848fe0992bd8" providerId="LiveId" clId="{892CD328-896E-4011-B33B-FFDBD94AC4AE}" dt="2024-05-30T14:18:34.880" v="175" actId="403"/>
          <ac:spMkLst>
            <pc:docMk/>
            <pc:sldMk cId="3057638854" sldId="290"/>
            <ac:spMk id="2" creationId="{A08FC902-2DF1-DF95-0A26-BB3614BBFEF2}"/>
          </ac:spMkLst>
        </pc:spChg>
        <pc:spChg chg="add mod ord">
          <ac:chgData name="Luca Zavarella" userId="7ba8848fe0992bd8" providerId="LiveId" clId="{892CD328-896E-4011-B33B-FFDBD94AC4AE}" dt="2024-05-30T14:18:27.745" v="170" actId="700"/>
          <ac:spMkLst>
            <pc:docMk/>
            <pc:sldMk cId="3057638854" sldId="290"/>
            <ac:spMk id="3" creationId="{396ED399-DAC4-C568-932C-8081DC84C14D}"/>
          </ac:spMkLst>
        </pc:spChg>
      </pc:sldChg>
      <pc:sldChg chg="addSp delSp modSp mod delAnim modAnim">
        <pc:chgData name="Luca Zavarella" userId="7ba8848fe0992bd8" providerId="LiveId" clId="{892CD328-896E-4011-B33B-FFDBD94AC4AE}" dt="2024-06-13T22:38:16.876" v="378"/>
        <pc:sldMkLst>
          <pc:docMk/>
          <pc:sldMk cId="4176468369" sldId="291"/>
        </pc:sldMkLst>
        <pc:picChg chg="del">
          <ac:chgData name="Luca Zavarella" userId="7ba8848fe0992bd8" providerId="LiveId" clId="{892CD328-896E-4011-B33B-FFDBD94AC4AE}" dt="2024-05-30T14:21:00.092" v="177" actId="478"/>
          <ac:picMkLst>
            <pc:docMk/>
            <pc:sldMk cId="4176468369" sldId="291"/>
            <ac:picMk id="3" creationId="{823A8D33-C92C-BE04-C63D-3F918A1B733B}"/>
          </ac:picMkLst>
        </pc:picChg>
        <pc:picChg chg="add mod modCrop">
          <ac:chgData name="Luca Zavarella" userId="7ba8848fe0992bd8" providerId="LiveId" clId="{892CD328-896E-4011-B33B-FFDBD94AC4AE}" dt="2024-05-30T14:22:20.506" v="187" actId="14100"/>
          <ac:picMkLst>
            <pc:docMk/>
            <pc:sldMk cId="4176468369" sldId="291"/>
            <ac:picMk id="5" creationId="{CB8C32C3-DB70-50E3-B7F1-4518DD4DAEE3}"/>
          </ac:picMkLst>
        </pc:picChg>
        <pc:picChg chg="del">
          <ac:chgData name="Luca Zavarella" userId="7ba8848fe0992bd8" providerId="LiveId" clId="{892CD328-896E-4011-B33B-FFDBD94AC4AE}" dt="2024-05-30T14:20:57.237" v="176" actId="478"/>
          <ac:picMkLst>
            <pc:docMk/>
            <pc:sldMk cId="4176468369" sldId="291"/>
            <ac:picMk id="6" creationId="{7C608635-10BA-DB7D-A3F9-C15F38FEFFBE}"/>
          </ac:picMkLst>
        </pc:picChg>
        <pc:picChg chg="add mod modCrop">
          <ac:chgData name="Luca Zavarella" userId="7ba8848fe0992bd8" providerId="LiveId" clId="{892CD328-896E-4011-B33B-FFDBD94AC4AE}" dt="2024-05-30T14:22:31.857" v="188" actId="1076"/>
          <ac:picMkLst>
            <pc:docMk/>
            <pc:sldMk cId="4176468369" sldId="291"/>
            <ac:picMk id="7" creationId="{E49ED400-8E84-E24A-E5EC-EA07D8D915FF}"/>
          </ac:picMkLst>
        </pc:picChg>
      </pc:sldChg>
      <pc:sldChg chg="addSp delSp modSp mod delAnim modAnim">
        <pc:chgData name="Luca Zavarella" userId="7ba8848fe0992bd8" providerId="LiveId" clId="{892CD328-896E-4011-B33B-FFDBD94AC4AE}" dt="2024-06-13T22:38:07.615" v="377"/>
        <pc:sldMkLst>
          <pc:docMk/>
          <pc:sldMk cId="1117473363" sldId="293"/>
        </pc:sldMkLst>
        <pc:picChg chg="add mod modCrop">
          <ac:chgData name="Luca Zavarella" userId="7ba8848fe0992bd8" providerId="LiveId" clId="{892CD328-896E-4011-B33B-FFDBD94AC4AE}" dt="2024-05-30T14:26:56.237" v="199" actId="14100"/>
          <ac:picMkLst>
            <pc:docMk/>
            <pc:sldMk cId="1117473363" sldId="293"/>
            <ac:picMk id="4" creationId="{1135CFEA-9069-AE59-5C57-6F03C1D2AF28}"/>
          </ac:picMkLst>
        </pc:picChg>
        <pc:picChg chg="add mod modCrop">
          <ac:chgData name="Luca Zavarella" userId="7ba8848fe0992bd8" providerId="LiveId" clId="{892CD328-896E-4011-B33B-FFDBD94AC4AE}" dt="2024-05-30T14:27:02.974" v="201" actId="14100"/>
          <ac:picMkLst>
            <pc:docMk/>
            <pc:sldMk cId="1117473363" sldId="293"/>
            <ac:picMk id="5" creationId="{7ADAF8B3-FCB0-7438-3A3E-D8ECF6B02D21}"/>
          </ac:picMkLst>
        </pc:picChg>
        <pc:picChg chg="del">
          <ac:chgData name="Luca Zavarella" userId="7ba8848fe0992bd8" providerId="LiveId" clId="{892CD328-896E-4011-B33B-FFDBD94AC4AE}" dt="2024-05-30T14:24:47.581" v="189" actId="478"/>
          <ac:picMkLst>
            <pc:docMk/>
            <pc:sldMk cId="1117473363" sldId="293"/>
            <ac:picMk id="6" creationId="{386EDD3C-9B34-F783-7C60-E792015CFC5B}"/>
          </ac:picMkLst>
        </pc:picChg>
      </pc:sldChg>
      <pc:sldChg chg="addSp delSp modSp mod delAnim modAnim">
        <pc:chgData name="Luca Zavarella" userId="7ba8848fe0992bd8" providerId="LiveId" clId="{892CD328-896E-4011-B33B-FFDBD94AC4AE}" dt="2024-06-13T22:39:15.564" v="385"/>
        <pc:sldMkLst>
          <pc:docMk/>
          <pc:sldMk cId="3655402960" sldId="294"/>
        </pc:sldMkLst>
        <pc:picChg chg="mod">
          <ac:chgData name="Luca Zavarella" userId="7ba8848fe0992bd8" providerId="LiveId" clId="{892CD328-896E-4011-B33B-FFDBD94AC4AE}" dt="2024-05-30T14:57:15.165" v="214" actId="1076"/>
          <ac:picMkLst>
            <pc:docMk/>
            <pc:sldMk cId="3655402960" sldId="294"/>
            <ac:picMk id="3" creationId="{BE095138-EE15-7791-06F2-2407F062EB08}"/>
          </ac:picMkLst>
        </pc:picChg>
        <pc:picChg chg="mod">
          <ac:chgData name="Luca Zavarella" userId="7ba8848fe0992bd8" providerId="LiveId" clId="{892CD328-896E-4011-B33B-FFDBD94AC4AE}" dt="2024-05-30T14:57:15.165" v="214" actId="1076"/>
          <ac:picMkLst>
            <pc:docMk/>
            <pc:sldMk cId="3655402960" sldId="294"/>
            <ac:picMk id="4" creationId="{F132DF51-3C10-3674-B794-F658AD58E9D7}"/>
          </ac:picMkLst>
        </pc:picChg>
        <pc:picChg chg="mod">
          <ac:chgData name="Luca Zavarella" userId="7ba8848fe0992bd8" providerId="LiveId" clId="{892CD328-896E-4011-B33B-FFDBD94AC4AE}" dt="2024-05-30T14:57:15.165" v="214" actId="1076"/>
          <ac:picMkLst>
            <pc:docMk/>
            <pc:sldMk cId="3655402960" sldId="294"/>
            <ac:picMk id="5" creationId="{D393CF1E-9FD7-E313-7E4C-37C9A62BC4EC}"/>
          </ac:picMkLst>
        </pc:picChg>
        <pc:picChg chg="del">
          <ac:chgData name="Luca Zavarella" userId="7ba8848fe0992bd8" providerId="LiveId" clId="{892CD328-896E-4011-B33B-FFDBD94AC4AE}" dt="2024-05-30T14:55:22.639" v="202" actId="478"/>
          <ac:picMkLst>
            <pc:docMk/>
            <pc:sldMk cId="3655402960" sldId="294"/>
            <ac:picMk id="7" creationId="{6904BE06-6172-A81E-B3C6-B36E6E59313F}"/>
          </ac:picMkLst>
        </pc:picChg>
        <pc:picChg chg="add del mod">
          <ac:chgData name="Luca Zavarella" userId="7ba8848fe0992bd8" providerId="LiveId" clId="{892CD328-896E-4011-B33B-FFDBD94AC4AE}" dt="2024-05-30T14:56:33.503" v="208" actId="478"/>
          <ac:picMkLst>
            <pc:docMk/>
            <pc:sldMk cId="3655402960" sldId="294"/>
            <ac:picMk id="8" creationId="{225E5062-93A1-53E3-8007-7A0355CB69A2}"/>
          </ac:picMkLst>
        </pc:picChg>
        <pc:picChg chg="add mod">
          <ac:chgData name="Luca Zavarella" userId="7ba8848fe0992bd8" providerId="LiveId" clId="{892CD328-896E-4011-B33B-FFDBD94AC4AE}" dt="2024-05-30T14:57:06.054" v="213" actId="1076"/>
          <ac:picMkLst>
            <pc:docMk/>
            <pc:sldMk cId="3655402960" sldId="294"/>
            <ac:picMk id="10" creationId="{88FFCF96-B9F0-D7BB-42DB-1952BBCD1CB1}"/>
          </ac:picMkLst>
        </pc:picChg>
      </pc:sldChg>
      <pc:sldChg chg="addSp delSp modSp mod delAnim modAnim">
        <pc:chgData name="Luca Zavarella" userId="7ba8848fe0992bd8" providerId="LiveId" clId="{892CD328-896E-4011-B33B-FFDBD94AC4AE}" dt="2024-06-13T22:39:48.335" v="388"/>
        <pc:sldMkLst>
          <pc:docMk/>
          <pc:sldMk cId="3243234872" sldId="295"/>
        </pc:sldMkLst>
        <pc:picChg chg="del">
          <ac:chgData name="Luca Zavarella" userId="7ba8848fe0992bd8" providerId="LiveId" clId="{892CD328-896E-4011-B33B-FFDBD94AC4AE}" dt="2024-05-30T14:57:38.546" v="215" actId="478"/>
          <ac:picMkLst>
            <pc:docMk/>
            <pc:sldMk cId="3243234872" sldId="295"/>
            <ac:picMk id="3" creationId="{0257A08D-F1FE-33D6-6EA6-6D8F11058E20}"/>
          </ac:picMkLst>
        </pc:picChg>
        <pc:picChg chg="add mod">
          <ac:chgData name="Luca Zavarella" userId="7ba8848fe0992bd8" providerId="LiveId" clId="{892CD328-896E-4011-B33B-FFDBD94AC4AE}" dt="2024-05-30T14:58:24.577" v="218" actId="1076"/>
          <ac:picMkLst>
            <pc:docMk/>
            <pc:sldMk cId="3243234872" sldId="295"/>
            <ac:picMk id="5" creationId="{7CE9646D-7EC1-FDE9-6F78-4C686CFF9A22}"/>
          </ac:picMkLst>
        </pc:picChg>
        <pc:picChg chg="add mod">
          <ac:chgData name="Luca Zavarella" userId="7ba8848fe0992bd8" providerId="LiveId" clId="{892CD328-896E-4011-B33B-FFDBD94AC4AE}" dt="2024-05-30T15:02:04.121" v="221" actId="1076"/>
          <ac:picMkLst>
            <pc:docMk/>
            <pc:sldMk cId="3243234872" sldId="295"/>
            <ac:picMk id="7" creationId="{2C842968-2098-0F26-15D2-6B008D9D4E82}"/>
          </ac:picMkLst>
        </pc:picChg>
      </pc:sldChg>
      <pc:sldChg chg="modSp mod">
        <pc:chgData name="Luca Zavarella" userId="7ba8848fe0992bd8" providerId="LiveId" clId="{892CD328-896E-4011-B33B-FFDBD94AC4AE}" dt="2024-06-14T08:37:24.791" v="442" actId="1076"/>
        <pc:sldMkLst>
          <pc:docMk/>
          <pc:sldMk cId="1087036916" sldId="296"/>
        </pc:sldMkLst>
        <pc:spChg chg="mod">
          <ac:chgData name="Luca Zavarella" userId="7ba8848fe0992bd8" providerId="LiveId" clId="{892CD328-896E-4011-B33B-FFDBD94AC4AE}" dt="2024-06-14T08:37:24.791" v="442" actId="1076"/>
          <ac:spMkLst>
            <pc:docMk/>
            <pc:sldMk cId="1087036916" sldId="296"/>
            <ac:spMk id="5" creationId="{EAEC54D3-8FF5-B287-4577-B83D592C0A60}"/>
          </ac:spMkLst>
        </pc:spChg>
      </pc:sldChg>
      <pc:sldChg chg="addSp modSp mod modClrScheme chgLayout">
        <pc:chgData name="Luca Zavarella" userId="7ba8848fe0992bd8" providerId="LiveId" clId="{892CD328-896E-4011-B33B-FFDBD94AC4AE}" dt="2024-06-12T07:14:37.154" v="253" actId="403"/>
        <pc:sldMkLst>
          <pc:docMk/>
          <pc:sldMk cId="2387288393" sldId="297"/>
        </pc:sldMkLst>
        <pc:spChg chg="mod ord">
          <ac:chgData name="Luca Zavarella" userId="7ba8848fe0992bd8" providerId="LiveId" clId="{892CD328-896E-4011-B33B-FFDBD94AC4AE}" dt="2024-06-12T07:14:37.154" v="253" actId="403"/>
          <ac:spMkLst>
            <pc:docMk/>
            <pc:sldMk cId="2387288393" sldId="297"/>
            <ac:spMk id="2" creationId="{A08FC902-2DF1-DF95-0A26-BB3614BBFEF2}"/>
          </ac:spMkLst>
        </pc:spChg>
        <pc:spChg chg="add mod ord">
          <ac:chgData name="Luca Zavarella" userId="7ba8848fe0992bd8" providerId="LiveId" clId="{892CD328-896E-4011-B33B-FFDBD94AC4AE}" dt="2024-05-31T08:27:16.786" v="222" actId="700"/>
          <ac:spMkLst>
            <pc:docMk/>
            <pc:sldMk cId="2387288393" sldId="297"/>
            <ac:spMk id="3" creationId="{B76AB5EC-9512-2011-CBB3-34ADD09F8501}"/>
          </ac:spMkLst>
        </pc:spChg>
      </pc:sldChg>
      <pc:sldChg chg="modSp mod">
        <pc:chgData name="Luca Zavarella" userId="7ba8848fe0992bd8" providerId="LiveId" clId="{892CD328-896E-4011-B33B-FFDBD94AC4AE}" dt="2024-06-12T07:14:51.007" v="256" actId="404"/>
        <pc:sldMkLst>
          <pc:docMk/>
          <pc:sldMk cId="1229273351" sldId="298"/>
        </pc:sldMkLst>
        <pc:spChg chg="mod">
          <ac:chgData name="Luca Zavarella" userId="7ba8848fe0992bd8" providerId="LiveId" clId="{892CD328-896E-4011-B33B-FFDBD94AC4AE}" dt="2024-05-31T08:27:41.676" v="223" actId="14100"/>
          <ac:spMkLst>
            <pc:docMk/>
            <pc:sldMk cId="1229273351" sldId="298"/>
            <ac:spMk id="4" creationId="{2A006D2A-418A-E628-9061-64A625F80BA7}"/>
          </ac:spMkLst>
        </pc:spChg>
        <pc:spChg chg="mod">
          <ac:chgData name="Luca Zavarella" userId="7ba8848fe0992bd8" providerId="LiveId" clId="{892CD328-896E-4011-B33B-FFDBD94AC4AE}" dt="2024-06-12T07:14:51.007" v="256" actId="404"/>
          <ac:spMkLst>
            <pc:docMk/>
            <pc:sldMk cId="1229273351" sldId="298"/>
            <ac:spMk id="5" creationId="{EAEC54D3-8FF5-B287-4577-B83D592C0A60}"/>
          </ac:spMkLst>
        </pc:spChg>
        <pc:picChg chg="mod">
          <ac:chgData name="Luca Zavarella" userId="7ba8848fe0992bd8" providerId="LiveId" clId="{892CD328-896E-4011-B33B-FFDBD94AC4AE}" dt="2024-05-31T08:27:50.376" v="224" actId="1076"/>
          <ac:picMkLst>
            <pc:docMk/>
            <pc:sldMk cId="1229273351" sldId="298"/>
            <ac:picMk id="3" creationId="{03F88D49-256D-3CC8-D939-3CFD8105CE95}"/>
          </ac:picMkLst>
        </pc:picChg>
      </pc:sldChg>
      <pc:sldChg chg="modSp mod">
        <pc:chgData name="Luca Zavarella" userId="7ba8848fe0992bd8" providerId="LiveId" clId="{892CD328-896E-4011-B33B-FFDBD94AC4AE}" dt="2024-05-31T08:30:48.147" v="237" actId="20577"/>
        <pc:sldMkLst>
          <pc:docMk/>
          <pc:sldMk cId="2345399237" sldId="299"/>
        </pc:sldMkLst>
        <pc:spChg chg="mod">
          <ac:chgData name="Luca Zavarella" userId="7ba8848fe0992bd8" providerId="LiveId" clId="{892CD328-896E-4011-B33B-FFDBD94AC4AE}" dt="2024-05-31T08:30:48.147" v="237" actId="20577"/>
          <ac:spMkLst>
            <pc:docMk/>
            <pc:sldMk cId="2345399237" sldId="299"/>
            <ac:spMk id="2" creationId="{CA5632D0-11B1-056A-5A15-D3C91CF518E8}"/>
          </ac:spMkLst>
        </pc:spChg>
      </pc:sldChg>
      <pc:sldChg chg="addSp modSp mod modClrScheme chgLayout">
        <pc:chgData name="Luca Zavarella" userId="7ba8848fe0992bd8" providerId="LiveId" clId="{892CD328-896E-4011-B33B-FFDBD94AC4AE}" dt="2024-06-12T07:22:21.133" v="261" actId="403"/>
        <pc:sldMkLst>
          <pc:docMk/>
          <pc:sldMk cId="4246677576" sldId="302"/>
        </pc:sldMkLst>
        <pc:spChg chg="mod ord">
          <ac:chgData name="Luca Zavarella" userId="7ba8848fe0992bd8" providerId="LiveId" clId="{892CD328-896E-4011-B33B-FFDBD94AC4AE}" dt="2024-06-12T07:22:21.133" v="261" actId="403"/>
          <ac:spMkLst>
            <pc:docMk/>
            <pc:sldMk cId="4246677576" sldId="302"/>
            <ac:spMk id="2" creationId="{A08FC902-2DF1-DF95-0A26-BB3614BBFEF2}"/>
          </ac:spMkLst>
        </pc:spChg>
        <pc:spChg chg="add mod ord">
          <ac:chgData name="Luca Zavarella" userId="7ba8848fe0992bd8" providerId="LiveId" clId="{892CD328-896E-4011-B33B-FFDBD94AC4AE}" dt="2024-06-12T07:22:15.808" v="259" actId="700"/>
          <ac:spMkLst>
            <pc:docMk/>
            <pc:sldMk cId="4246677576" sldId="302"/>
            <ac:spMk id="3" creationId="{381717F8-0FBD-A9BC-A3D9-DF42159718E9}"/>
          </ac:spMkLst>
        </pc:spChg>
      </pc:sldChg>
      <pc:sldChg chg="modSp">
        <pc:chgData name="Luca Zavarella" userId="7ba8848fe0992bd8" providerId="LiveId" clId="{892CD328-896E-4011-B33B-FFDBD94AC4AE}" dt="2024-06-12T07:23:56.012" v="264" actId="1076"/>
        <pc:sldMkLst>
          <pc:docMk/>
          <pc:sldMk cId="1103983296" sldId="304"/>
        </pc:sldMkLst>
        <pc:picChg chg="mod">
          <ac:chgData name="Luca Zavarella" userId="7ba8848fe0992bd8" providerId="LiveId" clId="{892CD328-896E-4011-B33B-FFDBD94AC4AE}" dt="2024-06-12T07:23:56.012" v="264" actId="1076"/>
          <ac:picMkLst>
            <pc:docMk/>
            <pc:sldMk cId="1103983296" sldId="304"/>
            <ac:picMk id="2" creationId="{FA35B2BE-3B00-3E12-8D3E-0929A3B214C5}"/>
          </ac:picMkLst>
        </pc:picChg>
      </pc:sldChg>
      <pc:sldChg chg="modSp mod">
        <pc:chgData name="Luca Zavarella" userId="7ba8848fe0992bd8" providerId="LiveId" clId="{892CD328-896E-4011-B33B-FFDBD94AC4AE}" dt="2024-06-12T07:24:23.840" v="269" actId="403"/>
        <pc:sldMkLst>
          <pc:docMk/>
          <pc:sldMk cId="3401120777" sldId="306"/>
        </pc:sldMkLst>
        <pc:spChg chg="mod">
          <ac:chgData name="Luca Zavarella" userId="7ba8848fe0992bd8" providerId="LiveId" clId="{892CD328-896E-4011-B33B-FFDBD94AC4AE}" dt="2024-06-12T07:24:23.840" v="269" actId="403"/>
          <ac:spMkLst>
            <pc:docMk/>
            <pc:sldMk cId="3401120777" sldId="306"/>
            <ac:spMk id="5" creationId="{EAEC54D3-8FF5-B287-4577-B83D592C0A60}"/>
          </ac:spMkLst>
        </pc:spChg>
      </pc:sldChg>
      <pc:sldChg chg="modSp mod">
        <pc:chgData name="Luca Zavarella" userId="7ba8848fe0992bd8" providerId="LiveId" clId="{892CD328-896E-4011-B33B-FFDBD94AC4AE}" dt="2024-06-12T07:22:41.906" v="263" actId="1076"/>
        <pc:sldMkLst>
          <pc:docMk/>
          <pc:sldMk cId="1509965286" sldId="309"/>
        </pc:sldMkLst>
        <pc:picChg chg="mod">
          <ac:chgData name="Luca Zavarella" userId="7ba8848fe0992bd8" providerId="LiveId" clId="{892CD328-896E-4011-B33B-FFDBD94AC4AE}" dt="2024-06-12T07:22:41.906" v="263" actId="1076"/>
          <ac:picMkLst>
            <pc:docMk/>
            <pc:sldMk cId="1509965286" sldId="309"/>
            <ac:picMk id="3" creationId="{482B152C-105E-A8F3-E3E2-7D4F1BE655C4}"/>
          </ac:picMkLst>
        </pc:picChg>
      </pc:sldChg>
      <pc:sldChg chg="addSp modSp new mod modAnim">
        <pc:chgData name="Luca Zavarella" userId="7ba8848fe0992bd8" providerId="LiveId" clId="{892CD328-896E-4011-B33B-FFDBD94AC4AE}" dt="2024-06-14T08:30:23.365" v="437"/>
        <pc:sldMkLst>
          <pc:docMk/>
          <pc:sldMk cId="3271549331" sldId="310"/>
        </pc:sldMkLst>
        <pc:spChg chg="mod">
          <ac:chgData name="Luca Zavarella" userId="7ba8848fe0992bd8" providerId="LiveId" clId="{892CD328-896E-4011-B33B-FFDBD94AC4AE}" dt="2024-05-30T13:59:50.852" v="162" actId="20577"/>
          <ac:spMkLst>
            <pc:docMk/>
            <pc:sldMk cId="3271549331" sldId="310"/>
            <ac:spMk id="2" creationId="{8C2683E7-CF25-66E4-90BC-91C24041D36F}"/>
          </ac:spMkLst>
        </pc:spChg>
        <pc:spChg chg="mod">
          <ac:chgData name="Luca Zavarella" userId="7ba8848fe0992bd8" providerId="LiveId" clId="{892CD328-896E-4011-B33B-FFDBD94AC4AE}" dt="2024-05-30T13:56:57.418" v="136" actId="207"/>
          <ac:spMkLst>
            <pc:docMk/>
            <pc:sldMk cId="3271549331" sldId="310"/>
            <ac:spMk id="3" creationId="{722CE271-E8AF-1745-5EE3-E7158ABF4F12}"/>
          </ac:spMkLst>
        </pc:spChg>
        <pc:spChg chg="mod">
          <ac:chgData name="Luca Zavarella" userId="7ba8848fe0992bd8" providerId="LiveId" clId="{892CD328-896E-4011-B33B-FFDBD94AC4AE}" dt="2024-06-14T08:30:04.557" v="436" actId="255"/>
          <ac:spMkLst>
            <pc:docMk/>
            <pc:sldMk cId="3271549331" sldId="310"/>
            <ac:spMk id="4" creationId="{4EB1080A-23BD-7A55-F924-129D3694783A}"/>
          </ac:spMkLst>
        </pc:spChg>
        <pc:spChg chg="add">
          <ac:chgData name="Luca Zavarella" userId="7ba8848fe0992bd8" providerId="LiveId" clId="{892CD328-896E-4011-B33B-FFDBD94AC4AE}" dt="2024-05-30T13:54:19.753" v="105"/>
          <ac:spMkLst>
            <pc:docMk/>
            <pc:sldMk cId="3271549331" sldId="310"/>
            <ac:spMk id="5" creationId="{4AD0904C-3992-79C4-0921-5AB0BC3E788C}"/>
          </ac:spMkLst>
        </pc:spChg>
      </pc:sldChg>
      <pc:sldChg chg="addSp modSp new mod modTransition modAnim">
        <pc:chgData name="Luca Zavarella" userId="7ba8848fe0992bd8" providerId="LiveId" clId="{892CD328-896E-4011-B33B-FFDBD94AC4AE}" dt="2024-06-13T22:47:27.918" v="419"/>
        <pc:sldMkLst>
          <pc:docMk/>
          <pc:sldMk cId="2502734105" sldId="311"/>
        </pc:sldMkLst>
        <pc:spChg chg="add mod">
          <ac:chgData name="Luca Zavarella" userId="7ba8848fe0992bd8" providerId="LiveId" clId="{892CD328-896E-4011-B33B-FFDBD94AC4AE}" dt="2024-06-13T22:46:34.687" v="408" actId="1076"/>
          <ac:spMkLst>
            <pc:docMk/>
            <pc:sldMk cId="2502734105" sldId="311"/>
            <ac:spMk id="2" creationId="{9D8DDA65-74B2-71C0-CDE1-159DA914BD62}"/>
          </ac:spMkLst>
        </pc:spChg>
      </pc:sldChg>
      <pc:sldChg chg="new del">
        <pc:chgData name="Luca Zavarella" userId="7ba8848fe0992bd8" providerId="LiveId" clId="{892CD328-896E-4011-B33B-FFDBD94AC4AE}" dt="2024-06-13T16:50:28.387" v="306" actId="680"/>
        <pc:sldMkLst>
          <pc:docMk/>
          <pc:sldMk cId="3701629092" sldId="311"/>
        </pc:sldMkLst>
      </pc:sldChg>
      <pc:sldChg chg="new del">
        <pc:chgData name="Luca Zavarella" userId="7ba8848fe0992bd8" providerId="LiveId" clId="{892CD328-896E-4011-B33B-FFDBD94AC4AE}" dt="2024-06-12T07:18:40.722" v="258" actId="680"/>
        <pc:sldMkLst>
          <pc:docMk/>
          <pc:sldMk cId="4265392287" sldId="311"/>
        </pc:sldMkLst>
      </pc:sldChg>
      <pc:sldMasterChg chg="addSldLayout delSldLayout modSldLayout">
        <pc:chgData name="Luca Zavarella" userId="7ba8848fe0992bd8" providerId="LiveId" clId="{892CD328-896E-4011-B33B-FFDBD94AC4AE}" dt="2024-05-30T13:42:48.644" v="83" actId="2696"/>
        <pc:sldMasterMkLst>
          <pc:docMk/>
          <pc:sldMasterMk cId="2395316996" sldId="2147483648"/>
        </pc:sldMasterMkLst>
        <pc:sldLayoutChg chg="modSp mod">
          <pc:chgData name="Luca Zavarella" userId="7ba8848fe0992bd8" providerId="LiveId" clId="{892CD328-896E-4011-B33B-FFDBD94AC4AE}" dt="2024-05-30T13:35:12.170" v="66" actId="207"/>
          <pc:sldLayoutMkLst>
            <pc:docMk/>
            <pc:sldMasterMk cId="2395316996" sldId="2147483648"/>
            <pc:sldLayoutMk cId="3427230807" sldId="2147483661"/>
          </pc:sldLayoutMkLst>
          <pc:spChg chg="mod">
            <ac:chgData name="Luca Zavarella" userId="7ba8848fe0992bd8" providerId="LiveId" clId="{892CD328-896E-4011-B33B-FFDBD94AC4AE}" dt="2024-05-30T13:35:12.170" v="66" actId="207"/>
            <ac:spMkLst>
              <pc:docMk/>
              <pc:sldMasterMk cId="2395316996" sldId="2147483648"/>
              <pc:sldLayoutMk cId="3427230807" sldId="2147483661"/>
              <ac:spMk id="3" creationId="{DAC56030-CDD4-781E-BC79-C43E63A234CB}"/>
            </ac:spMkLst>
          </pc:spChg>
          <pc:spChg chg="mod">
            <ac:chgData name="Luca Zavarella" userId="7ba8848fe0992bd8" providerId="LiveId" clId="{892CD328-896E-4011-B33B-FFDBD94AC4AE}" dt="2024-05-30T13:35:02.248" v="65" actId="207"/>
            <ac:spMkLst>
              <pc:docMk/>
              <pc:sldMasterMk cId="2395316996" sldId="2147483648"/>
              <pc:sldLayoutMk cId="3427230807" sldId="2147483661"/>
              <ac:spMk id="5" creationId="{E119C03B-AA60-6C55-1B8E-1853790F5F17}"/>
            </ac:spMkLst>
          </pc:spChg>
          <pc:spChg chg="mod">
            <ac:chgData name="Luca Zavarella" userId="7ba8848fe0992bd8" providerId="LiveId" clId="{892CD328-896E-4011-B33B-FFDBD94AC4AE}" dt="2024-05-30T13:35:00.091" v="64" actId="207"/>
            <ac:spMkLst>
              <pc:docMk/>
              <pc:sldMasterMk cId="2395316996" sldId="2147483648"/>
              <pc:sldLayoutMk cId="3427230807" sldId="2147483661"/>
              <ac:spMk id="20" creationId="{77B1D8FA-8652-7158-811F-67369BB660B6}"/>
            </ac:spMkLst>
          </pc:spChg>
        </pc:sldLayoutChg>
        <pc:sldLayoutChg chg="addSp modSp add del mod modTransition">
          <pc:chgData name="Luca Zavarella" userId="7ba8848fe0992bd8" providerId="LiveId" clId="{892CD328-896E-4011-B33B-FFDBD94AC4AE}" dt="2024-05-30T13:42:48.644" v="83" actId="2696"/>
          <pc:sldLayoutMkLst>
            <pc:docMk/>
            <pc:sldMasterMk cId="2395316996" sldId="2147483648"/>
            <pc:sldLayoutMk cId="3535909160" sldId="2147483665"/>
          </pc:sldLayoutMkLst>
          <pc:spChg chg="mod">
            <ac:chgData name="Luca Zavarella" userId="7ba8848fe0992bd8" providerId="LiveId" clId="{892CD328-896E-4011-B33B-FFDBD94AC4AE}" dt="2024-05-30T13:39:20.333" v="75" actId="14100"/>
            <ac:spMkLst>
              <pc:docMk/>
              <pc:sldMasterMk cId="2395316996" sldId="2147483648"/>
              <pc:sldLayoutMk cId="3535909160" sldId="2147483665"/>
              <ac:spMk id="2" creationId="{43F7685D-39A8-45E1-8076-0D7F8373B123}"/>
            </ac:spMkLst>
          </pc:spChg>
          <pc:spChg chg="add mod">
            <ac:chgData name="Luca Zavarella" userId="7ba8848fe0992bd8" providerId="LiveId" clId="{892CD328-896E-4011-B33B-FFDBD94AC4AE}" dt="2024-05-30T13:40:11.583" v="82" actId="2711"/>
            <ac:spMkLst>
              <pc:docMk/>
              <pc:sldMasterMk cId="2395316996" sldId="2147483648"/>
              <pc:sldLayoutMk cId="3535909160" sldId="2147483665"/>
              <ac:spMk id="6" creationId="{0C43D1C6-9434-BFD2-72D3-3D4C6066607E}"/>
            </ac:spMkLst>
          </pc:sp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CF35C5-8403-5147-8FDD-5AD19DE2861F}" type="datetimeFigureOut">
              <a:rPr lang="it-IT" smtClean="0"/>
              <a:t>14/06/2024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FFCE85-32FA-C949-B648-57EA91B41A2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207698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63819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FFCE85-32FA-C949-B648-57EA91B41A22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170551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256FA-69AD-4E22-AAC1-3D6052AB272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2572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RNNs</a:t>
            </a:r>
            <a:r>
              <a:rPr lang="en-US" b="0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 are designed to take sequences of text as inputs or return sequences of text as outputs. They have difficulty in learning long sequences (Vanishing and Exploding Gradients).</a:t>
            </a:r>
          </a:p>
          <a:p>
            <a:endParaRPr lang="en-US" b="1" i="0" dirty="0">
              <a:solidFill>
                <a:srgbClr val="5F6368"/>
              </a:solidFill>
              <a:effectLst/>
              <a:latin typeface="arial" panose="020B0604020202020204" pitchFamily="34" charset="0"/>
            </a:endParaRPr>
          </a:p>
          <a:p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Long short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-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term memory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 (</a:t>
            </a:r>
            <a:r>
              <a:rPr lang="en-US" b="1" i="0" dirty="0">
                <a:solidFill>
                  <a:srgbClr val="5F6368"/>
                </a:solidFill>
                <a:effectLst/>
                <a:latin typeface="arial" panose="020B0604020202020204" pitchFamily="34" charset="0"/>
              </a:rPr>
              <a:t>LSTM</a:t>
            </a:r>
            <a:r>
              <a:rPr lang="en-US" b="0" i="0" dirty="0">
                <a:solidFill>
                  <a:srgbClr val="4D5156"/>
                </a:solidFill>
                <a:effectLst/>
                <a:latin typeface="arial" panose="020B0604020202020204" pitchFamily="34" charset="0"/>
              </a:rPr>
              <a:t>) network is a recurrent neural network (RNN), aimed to deal with the vanishing gradient problem present in traditional RNNs. 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It aims to provide a short-term memory for RNN that can last thousands of timesteps, thus "</a:t>
            </a:r>
            <a:r>
              <a:rPr lang="en-US" b="1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long</a:t>
            </a:r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 short-term memory“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(https://medium.com/@mroko001/rnn-vs-lstm-vs-transformers-unraveling-the-secrets-of-sequential-data-processing-c4541c4b09f)</a:t>
            </a:r>
          </a:p>
          <a:p>
            <a:endParaRPr lang="en-US" b="0" i="0" dirty="0">
              <a:solidFill>
                <a:srgbClr val="202122"/>
              </a:solidFill>
              <a:effectLst/>
              <a:latin typeface="Arial" panose="020B0604020202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256FA-69AD-4E22-AAC1-3D6052AB272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865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How did the match between Sinner and Djokovic end up in the 2024 Australian Open?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256FA-69AD-4E22-AAC1-3D6052AB272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4123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following context:</a:t>
            </a:r>
          </a:p>
          <a:p>
            <a:endParaRPr lang="en-US" dirty="0"/>
          </a:p>
          <a:p>
            <a:r>
              <a:rPr lang="en-US" dirty="0"/>
              <a:t>&lt;CONTEXT&gt;</a:t>
            </a:r>
          </a:p>
          <a:p>
            <a:r>
              <a:rPr lang="en-US" dirty="0"/>
              <a:t>Italy's </a:t>
            </a:r>
            <a:r>
              <a:rPr lang="en-US" dirty="0" err="1"/>
              <a:t>Jannik</a:t>
            </a:r>
            <a:r>
              <a:rPr lang="en-US" dirty="0"/>
              <a:t> Sinner has become the first man to defeat Novak Djokovic in an Australian Open semi-final after a stunning 6-1, 6-2, 6-7 (6-8), 6-3 win in Melbourne on Friday (26 January).</a:t>
            </a:r>
          </a:p>
          <a:p>
            <a:endParaRPr lang="en-US" dirty="0"/>
          </a:p>
          <a:p>
            <a:r>
              <a:rPr lang="en-US" dirty="0"/>
              <a:t>The 22-year-old fourth seed – who missed a match point in the third-set tiebreak for a straight-sets victory – was dominant throughout, with his Serbian opponent committing 54 unforced errors in an uncharacteristic performance.</a:t>
            </a:r>
          </a:p>
          <a:p>
            <a:r>
              <a:rPr lang="en-US" dirty="0"/>
              <a:t>&lt;/CONTEXT&gt;</a:t>
            </a:r>
          </a:p>
          <a:p>
            <a:endParaRPr lang="en-US" dirty="0"/>
          </a:p>
          <a:p>
            <a:r>
              <a:rPr lang="en-US" dirty="0"/>
              <a:t>How did the match between Sinner and Djokovic end up in the 2024 Australian Open?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256FA-69AD-4E22-AAC1-3D6052AB272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462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following context:</a:t>
            </a:r>
          </a:p>
          <a:p>
            <a:endParaRPr lang="en-US" dirty="0"/>
          </a:p>
          <a:p>
            <a:r>
              <a:rPr lang="en-US" dirty="0"/>
              <a:t>&lt;CONTEXT&gt;</a:t>
            </a:r>
          </a:p>
          <a:p>
            <a:r>
              <a:rPr lang="en-US" dirty="0"/>
              <a:t>Italy's </a:t>
            </a:r>
            <a:r>
              <a:rPr lang="en-US" dirty="0" err="1"/>
              <a:t>Jannik</a:t>
            </a:r>
            <a:r>
              <a:rPr lang="en-US" dirty="0"/>
              <a:t> Sinner has become the first man to defeat Novak Djokovic in an Australian Open semi-final after a stunning 6-1, 6-2, 6-7 (6-8), 6-3 win in Melbourne on Friday (26 January).</a:t>
            </a:r>
          </a:p>
          <a:p>
            <a:endParaRPr lang="en-US" dirty="0"/>
          </a:p>
          <a:p>
            <a:r>
              <a:rPr lang="en-US" dirty="0"/>
              <a:t>The 22-year-old fourth seed – who missed a match point in the third-set tiebreak for a straight-sets victory – was dominant throughout, with his Serbian opponent committing 54 unforced errors in an uncharacteristic performance.</a:t>
            </a:r>
          </a:p>
          <a:p>
            <a:r>
              <a:rPr lang="en-US" dirty="0"/>
              <a:t>&lt;/CONTEXT&gt;</a:t>
            </a:r>
          </a:p>
          <a:p>
            <a:endParaRPr lang="en-US" dirty="0"/>
          </a:p>
          <a:p>
            <a:r>
              <a:rPr lang="en-US" dirty="0"/>
              <a:t>How did the match between Sinner and Djokovic end up in the 2024 Australian Open?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256FA-69AD-4E22-AAC1-3D6052AB272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8145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Given the following context:</a:t>
            </a:r>
          </a:p>
          <a:p>
            <a:endParaRPr lang="en-US" dirty="0"/>
          </a:p>
          <a:p>
            <a:r>
              <a:rPr lang="en-US" dirty="0"/>
              <a:t>&lt;CONTEXT&gt;</a:t>
            </a:r>
          </a:p>
          <a:p>
            <a:r>
              <a:rPr lang="en-US" dirty="0"/>
              <a:t>Italy's </a:t>
            </a:r>
            <a:r>
              <a:rPr lang="en-US" dirty="0" err="1"/>
              <a:t>Jannik</a:t>
            </a:r>
            <a:r>
              <a:rPr lang="en-US" dirty="0"/>
              <a:t> Sinner has become the first man to defeat Novak Djokovic in an Australian Open semi-final after a stunning 6-1, 6-2, 6-7 (6-8), 6-3 win in Melbourne on Friday (26 January).</a:t>
            </a:r>
          </a:p>
          <a:p>
            <a:endParaRPr lang="en-US" dirty="0"/>
          </a:p>
          <a:p>
            <a:r>
              <a:rPr lang="en-US" dirty="0"/>
              <a:t>The 22-year-old fourth seed – who missed a match point in the third-set tiebreak for a straight-sets victory – was dominant throughout, with his Serbian opponent committing 54 unforced errors in an uncharacteristic performance.</a:t>
            </a:r>
          </a:p>
          <a:p>
            <a:r>
              <a:rPr lang="en-US" dirty="0"/>
              <a:t>&lt;/CONTEXT&gt;</a:t>
            </a:r>
          </a:p>
          <a:p>
            <a:endParaRPr lang="en-US" dirty="0"/>
          </a:p>
          <a:p>
            <a:r>
              <a:rPr lang="en-US" dirty="0"/>
              <a:t>How did the match between Sinner and Djokovic end up in the 2024 Australian Open?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D3256FA-69AD-4E22-AAC1-3D6052AB2723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129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3533DC3A-525E-3045-BDA5-2044B6E34C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FE8D9C57-EDAB-41F6-AFAF-54397FCB76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3005958"/>
            <a:ext cx="9144000" cy="2117615"/>
          </a:xfrm>
        </p:spPr>
        <p:txBody>
          <a:bodyPr anchor="b"/>
          <a:lstStyle>
            <a:lvl1pPr algn="ctr"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it-IT" dirty="0"/>
              <a:t>Fare clic per modificare lo stile del titolo dello schema</a:t>
            </a:r>
            <a:endParaRPr lang="en-US" dirty="0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7FEBB164-BB1F-4549-8055-FF06C3EB2B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200" y="5244662"/>
            <a:ext cx="9144000" cy="990600"/>
          </a:xfrm>
        </p:spPr>
        <p:txBody>
          <a:bodyPr/>
          <a:lstStyle>
            <a:lvl1pPr marL="0" indent="0" algn="ctr">
              <a:buNone/>
              <a:defRPr sz="2400" b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dirty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E07CCBD-1C52-4B7F-9154-77FEAEDC95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B6F0F8-55E1-4B46-BF16-812F8FD6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07997B4-8347-437A-A14A-D1D750826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33BB163B-0C6A-7746-934C-F3585602FE19}"/>
              </a:ext>
            </a:extLst>
          </p:cNvPr>
          <p:cNvSpPr txBox="1"/>
          <p:nvPr userDrawn="1"/>
        </p:nvSpPr>
        <p:spPr>
          <a:xfrm rot="5400000">
            <a:off x="10559245" y="1268231"/>
            <a:ext cx="2896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rgbClr val="FF0000"/>
                </a:solidFill>
                <a:latin typeface="Airlock" pitchFamily="2"/>
              </a:rPr>
              <a:t>SQL START! 2024</a:t>
            </a:r>
          </a:p>
        </p:txBody>
      </p:sp>
    </p:spTree>
    <p:extLst>
      <p:ext uri="{BB962C8B-B14F-4D97-AF65-F5344CB8AC3E}">
        <p14:creationId xmlns:p14="http://schemas.microsoft.com/office/powerpoint/2010/main" val="15690676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775FAA3-D3DF-4501-BEAB-C7C2C6FC8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C6947A22-3D08-417B-9E3B-2268645CF31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7B3E86F8-044D-4624-B2D9-68E8251BF37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CD89A201-3080-47AE-B2B8-D145BF492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787EE6F9-968B-4012-9756-B64BCDB8E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D44BEAFA-C247-4F56-BF25-644C108EC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0129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40551BD-F13F-4065-B251-6376BCA8E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BB4FE99D-5E06-4AFF-8076-D53CD42927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C2B11221-1471-4F91-8A5D-D5F5E8A23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FA03CD4-E997-44B4-9AAF-2B3F9595A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F2F704-1F88-4F05-AE17-D0B2BBE702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22286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FB376597-A3B6-4070-8540-E80930DEBF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A7E6821-2E62-46AD-A1C4-4D22F5DBFC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45F66EA-6E31-4E07-B04E-4B544E54B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93A6A96F-322D-4E57-9528-23960E859A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4FD381D-C8A8-415E-9D64-D045B92ED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40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b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C7553828-1DF9-28E2-0835-2E7F388A306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6"/>
            <a:ext cx="10515600" cy="898812"/>
          </a:xfrm>
          <a:prstGeom prst="rect">
            <a:avLst/>
          </a:prstGeom>
        </p:spPr>
        <p:txBody>
          <a:bodyPr anchor="ctr">
            <a:noAutofit/>
          </a:bodyPr>
          <a:lstStyle>
            <a:lvl1pPr>
              <a:defRPr sz="3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/>
              <a:t>About me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7B1D8FA-8652-7158-811F-67369BB660B6}"/>
              </a:ext>
            </a:extLst>
          </p:cNvPr>
          <p:cNvSpPr txBox="1"/>
          <p:nvPr userDrawn="1"/>
        </p:nvSpPr>
        <p:spPr>
          <a:xfrm>
            <a:off x="838200" y="366062"/>
            <a:ext cx="10541000" cy="899237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90000"/>
              </a:lnSpc>
              <a:spcBef>
                <a:spcPct val="0"/>
              </a:spcBef>
              <a:buNone/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it-IT" sz="3200" dirty="0">
                <a:solidFill>
                  <a:schemeClr val="tx1"/>
                </a:solidFill>
              </a:rPr>
              <a:t>About me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C56030-CDD4-781E-BC79-C43E63A234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52113" y="1868826"/>
            <a:ext cx="2162175" cy="2017713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119C03B-AA60-6C55-1B8E-1853790F5F1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838200" y="1567089"/>
            <a:ext cx="6926943" cy="3759654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4272308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6E707-FC4B-6EC1-0685-24CDA7618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8505844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2A9AB-AE88-89CB-1B76-390A6977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68704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m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47896805-5E99-8767-16A9-13F7E7D6CD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191656" y="365124"/>
            <a:ext cx="9176657" cy="1336163"/>
          </a:xfrm>
          <a:prstGeom prst="rect">
            <a:avLst/>
          </a:prstGeom>
        </p:spPr>
        <p:txBody>
          <a:bodyPr anchor="ctr"/>
          <a:lstStyle>
            <a:lvl1pPr>
              <a:defRPr sz="3200" b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8112F960-9285-3860-88A6-95FB6E1447B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24001" y="2061713"/>
            <a:ext cx="4781908" cy="301924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0F0B946-5470-D7D6-A57D-91FD903EB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370782" y="1864406"/>
            <a:ext cx="5082270" cy="423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79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6B96B-21C1-4C23-99D9-8D07A3176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459C894-4C3D-4E7C-B894-E32A4F0FDC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2F26D441-4BCB-4160-9B18-E9B38608E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4A17A55A-A139-4754-A05E-B9AB4783C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5813A60B-8637-4B90-AA48-C2A9A4473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75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521FCF6-9176-4B3E-AC6E-F62FD5C75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FA667E72-297F-42C0-A113-B8FDFD7186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775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Nuvola 21">
            <a:extLst>
              <a:ext uri="{FF2B5EF4-FFF2-40B4-BE49-F238E27FC236}">
                <a16:creationId xmlns:a16="http://schemas.microsoft.com/office/drawing/2014/main" id="{AE682589-5BA3-AA4C-9A24-37369AA38A9A}"/>
              </a:ext>
            </a:extLst>
          </p:cNvPr>
          <p:cNvSpPr/>
          <p:nvPr userDrawn="1"/>
        </p:nvSpPr>
        <p:spPr>
          <a:xfrm>
            <a:off x="838199" y="1690688"/>
            <a:ext cx="10515600" cy="4523033"/>
          </a:xfrm>
          <a:prstGeom prst="cloud">
            <a:avLst/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1084FCB-09B0-4D5A-858E-3FD93F846A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D9FF8AD-8F95-43C6-86FF-B7CD145282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CB706BA-F844-4750-91B3-2920B9C65D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F0E7D913-FAA1-0347-92EF-00CF2D20DD3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it-IT" dirty="0" err="1"/>
              <a:t>Sponsors</a:t>
            </a:r>
            <a:endParaRPr lang="it-IT" dirty="0"/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DF2EE3E3-9F36-494B-9F47-4EF8436F420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03" y="4556843"/>
            <a:ext cx="2316591" cy="906492"/>
          </a:xfrm>
          <a:prstGeom prst="rect">
            <a:avLst/>
          </a:prstGeom>
        </p:spPr>
      </p:pic>
      <p:pic>
        <p:nvPicPr>
          <p:cNvPr id="21" name="Immagine 20">
            <a:extLst>
              <a:ext uri="{FF2B5EF4-FFF2-40B4-BE49-F238E27FC236}">
                <a16:creationId xmlns:a16="http://schemas.microsoft.com/office/drawing/2014/main" id="{7530348F-E7AE-2742-B402-84973816618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6682" y="4637430"/>
            <a:ext cx="1234388" cy="898634"/>
          </a:xfrm>
          <a:prstGeom prst="rect">
            <a:avLst/>
          </a:prstGeom>
        </p:spPr>
      </p:pic>
      <p:pic>
        <p:nvPicPr>
          <p:cNvPr id="3" name="Immagine 2" descr="Immagine che contiene Carattere, Elementi grafici, logo, design&#10;&#10;Descrizione generata automaticamente">
            <a:extLst>
              <a:ext uri="{FF2B5EF4-FFF2-40B4-BE49-F238E27FC236}">
                <a16:creationId xmlns:a16="http://schemas.microsoft.com/office/drawing/2014/main" id="{866CFD06-AD62-53AA-1B1F-3D7423F3DCE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6645" y="4699983"/>
            <a:ext cx="2270924" cy="620211"/>
          </a:xfrm>
          <a:prstGeom prst="rect">
            <a:avLst/>
          </a:prstGeom>
        </p:spPr>
      </p:pic>
      <p:pic>
        <p:nvPicPr>
          <p:cNvPr id="9" name="Immagine 8" descr="Immagine che contiene Carattere, testo, logo, Elementi grafici&#10;&#10;Descrizione generata automaticamente">
            <a:extLst>
              <a:ext uri="{FF2B5EF4-FFF2-40B4-BE49-F238E27FC236}">
                <a16:creationId xmlns:a16="http://schemas.microsoft.com/office/drawing/2014/main" id="{3A31E6D3-60BE-F148-69A9-A077D1AB289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852" y="2422170"/>
            <a:ext cx="2916441" cy="100683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A765BAD4-68E5-5314-C994-D2BE0FDDA23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6599" y="3596167"/>
            <a:ext cx="898634" cy="898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magine 7" descr="Immagine che contiene luna, oscurità, Oggetto astronomico, nero&#10;&#10;Descrizione generata automaticamente">
            <a:extLst>
              <a:ext uri="{FF2B5EF4-FFF2-40B4-BE49-F238E27FC236}">
                <a16:creationId xmlns:a16="http://schemas.microsoft.com/office/drawing/2014/main" id="{8BC3F16D-4D19-5DFB-3F56-73E5BB604C77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218" y="2343317"/>
            <a:ext cx="1792763" cy="1450977"/>
          </a:xfrm>
          <a:prstGeom prst="rect">
            <a:avLst/>
          </a:prstGeom>
        </p:spPr>
      </p:pic>
      <p:pic>
        <p:nvPicPr>
          <p:cNvPr id="15" name="Immagine 14" descr="Immagine che contiene testo, Carattere, Elementi grafici, schermata&#10;&#10;Descrizione generata automaticamente">
            <a:extLst>
              <a:ext uri="{FF2B5EF4-FFF2-40B4-BE49-F238E27FC236}">
                <a16:creationId xmlns:a16="http://schemas.microsoft.com/office/drawing/2014/main" id="{E78C6FE6-7A8C-4C24-8206-5E1A9AC8716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053" y="2208946"/>
            <a:ext cx="1833645" cy="123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92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0D8C28F-26C3-424F-BAE9-8CFE72CD9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2C665CCC-E2A8-4729-9BD3-09C88A7B7E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D8A41DCF-B71F-4692-BF6A-326C0592E2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2AF6905-767E-4A55-AD9E-4F7B997CD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F830AA4D-B154-4FA4-A3AA-8F36160336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C9BD7D1-6A18-43FB-8FBE-6C13EE2EE7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8368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E12CFCA-14B3-4D90-B7C7-E98F0FBC83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4092263-C101-4D54-8299-4F0D52C996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52D1C1E3-EA0D-40C3-BE1D-A01DD02A8F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7C924B79-6EC3-4B93-BC3B-D6B714D2B0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D51397A7-92E2-4F90-AB11-46F2F307D69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6D0C3CB-4FFC-455A-A8F3-D4D57281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02367649-59C3-4C3B-9570-0B69B91416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1B22E0C8-326C-4EF6-8F6C-39087C2A30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3988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43F7685D-39A8-45E1-8076-0D7F8373B1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55B082AE-CA71-4080-87AD-C389F18AD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472D061B-6416-41D4-8170-E27EC47F2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34008C5-4015-45BF-B3C3-F0B6FD203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03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5E5559DC-0282-4BF0-AEC5-401C6BC79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2BD0B94-DBB5-409F-90C0-227D79369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54F3AF80-B092-4887-9AD3-0CB51F3D22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2863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F710F51-2462-43AF-97FD-94ABBF45D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C401C4D-05CA-4506-B253-2DEBAFA83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08AFB9C-6399-43D7-9DB0-D3D81AB361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47DE081-AB61-4877-9041-95AACF963D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DA2E21D2-B7A8-4592-AE38-E9E7D171F5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76B77FF-0A48-4638-85A1-D2A891811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7524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microsoft.com/office/2007/relationships/hdphoto" Target="../media/hdphoto1.wdp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2B91804E-D7A7-E941-889E-29EFF5D145B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8">
            <a:alphaModFix amt="10000"/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artisticMarker size="46"/>
                    </a14:imgEffect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3190" t="41573" r="17590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0E9A8CE2-F354-4BC1-99F0-B32FF09CD6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B893402-4863-4CBF-B08E-DF06491F6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AEE2868-3590-40AE-BD93-5DB2E867D34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DB8A2E-1AFA-4BEF-9C7E-247DC553EC28}" type="datetimeFigureOut">
              <a:rPr lang="en-US" smtClean="0"/>
              <a:t>6/14/2024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671CF7F-454E-4010-9934-1652C324C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3180905-311A-4734-AADD-3D72FAE772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0E5A62-CBB8-4123-B37F-683A8030EE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316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0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it.linkedin.com/in/lucazavarella" TargetMode="External"/><Relationship Id="rId7" Type="http://schemas.openxmlformats.org/officeDocument/2006/relationships/image" Target="../media/image13.png"/><Relationship Id="rId2" Type="http://schemas.openxmlformats.org/officeDocument/2006/relationships/hyperlink" Target="mailto:luca.zavarella@icubed.it" TargetMode="Externa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lucazavarella.medium.com/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mptingguide.ai/" TargetMode="External"/><Relationship Id="rId2" Type="http://schemas.openxmlformats.org/officeDocument/2006/relationships/hyperlink" Target="https://arxiv.org/abs/2302.02083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earn.microsoft.com/en-us/azure/ai-services/openai/concepts/use-your-data" TargetMode="Externa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>
            <a:extLst>
              <a:ext uri="{FF2B5EF4-FFF2-40B4-BE49-F238E27FC236}">
                <a16:creationId xmlns:a16="http://schemas.microsoft.com/office/drawing/2014/main" id="{8A3D8709-88CD-D848-A370-A96F8E5044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5877" y="2608118"/>
            <a:ext cx="10168646" cy="2515455"/>
          </a:xfr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 fontScale="90000"/>
          </a:bodyPr>
          <a:lstStyle/>
          <a:p>
            <a:r>
              <a:rPr lang="en-US" dirty="0">
                <a:latin typeface="Segoe Pro Display" panose="020B0502040504020203" pitchFamily="34" charset="0"/>
              </a:rPr>
              <a:t>Simplifying ChatGPT:</a:t>
            </a:r>
            <a:br>
              <a:rPr lang="en-US" dirty="0">
                <a:latin typeface="Segoe Pro Display" panose="020B0502040504020203" pitchFamily="34" charset="0"/>
              </a:rPr>
            </a:br>
            <a:r>
              <a:rPr lang="en-US" dirty="0">
                <a:latin typeface="Segoe Pro Display" panose="020B0502040504020203" pitchFamily="34" charset="0"/>
              </a:rPr>
              <a:t>Efficient Document Querying with Azure OpenAI</a:t>
            </a:r>
            <a:endParaRPr lang="it-IT" dirty="0">
              <a:latin typeface="Segoe Pro Display" panose="020B0502040504020203" pitchFamily="34" charset="0"/>
            </a:endParaRPr>
          </a:p>
        </p:txBody>
      </p:sp>
      <p:sp>
        <p:nvSpPr>
          <p:cNvPr id="5" name="Sottotitolo 4">
            <a:extLst>
              <a:ext uri="{FF2B5EF4-FFF2-40B4-BE49-F238E27FC236}">
                <a16:creationId xmlns:a16="http://schemas.microsoft.com/office/drawing/2014/main" id="{01CB1058-9CD1-E448-887D-B6ECC596D8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it-IT" dirty="0">
                <a:solidFill>
                  <a:schemeClr val="bg1">
                    <a:lumMod val="95000"/>
                  </a:schemeClr>
                </a:solidFill>
                <a:latin typeface="Segoe Pro Display" panose="020B0502040504020203" pitchFamily="34" charset="0"/>
              </a:rPr>
              <a:t>Luca Zavarella</a:t>
            </a:r>
          </a:p>
        </p:txBody>
      </p:sp>
    </p:spTree>
    <p:extLst>
      <p:ext uri="{BB962C8B-B14F-4D97-AF65-F5344CB8AC3E}">
        <p14:creationId xmlns:p14="http://schemas.microsoft.com/office/powerpoint/2010/main" val="2148739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Randomness of ChatGPT Output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825625"/>
            <a:ext cx="108204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You may think to pick the highest-ranked word…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You will get a very </a:t>
            </a:r>
            <a:r>
              <a:rPr lang="en-US" sz="2000" dirty="0">
                <a:solidFill>
                  <a:schemeClr val="accent1"/>
                </a:solidFill>
              </a:rPr>
              <a:t>“flat” essay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Never seems to show any “creativity” (and even sometimes repeats word for word)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“</a:t>
            </a:r>
            <a:r>
              <a:rPr lang="en-US" sz="2400" dirty="0">
                <a:solidFill>
                  <a:schemeClr val="accent1"/>
                </a:solidFill>
              </a:rPr>
              <a:t>Temperature</a:t>
            </a:r>
            <a:r>
              <a:rPr lang="en-US" sz="2400" dirty="0">
                <a:solidFill>
                  <a:srgbClr val="324147"/>
                </a:solidFill>
              </a:rPr>
              <a:t>” parameter determines how often lower-ranked words will be used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The term "temperature" stems from its analogy with statistical mechanics and the Boltzmann distribution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A higher temperature (</a:t>
            </a:r>
            <a:r>
              <a:rPr lang="en-US" sz="2000" dirty="0">
                <a:solidFill>
                  <a:srgbClr val="324147"/>
                </a:solidFill>
                <a:sym typeface="Wingdings" panose="05000000000000000000" pitchFamily="2" charset="2"/>
              </a:rPr>
              <a:t></a:t>
            </a:r>
            <a:r>
              <a:rPr lang="en-US" sz="2000" dirty="0">
                <a:solidFill>
                  <a:srgbClr val="324147"/>
                </a:solidFill>
              </a:rPr>
              <a:t>1.0) increases the randomness and diversity of the output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A lower temperature (0 </a:t>
            </a:r>
            <a:r>
              <a:rPr lang="en-US" sz="2000" dirty="0">
                <a:solidFill>
                  <a:srgbClr val="324147"/>
                </a:solidFill>
                <a:sym typeface="Wingdings" panose="05000000000000000000" pitchFamily="2" charset="2"/>
              </a:rPr>
              <a:t></a:t>
            </a:r>
            <a:r>
              <a:rPr lang="en-US" sz="2000" dirty="0">
                <a:solidFill>
                  <a:srgbClr val="324147"/>
                </a:solidFill>
              </a:rPr>
              <a:t>) reduces the randomness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For essay generation (“</a:t>
            </a:r>
            <a:r>
              <a:rPr lang="en-US" sz="2000" i="1" dirty="0">
                <a:solidFill>
                  <a:srgbClr val="324147"/>
                </a:solidFill>
              </a:rPr>
              <a:t>creativity</a:t>
            </a:r>
            <a:r>
              <a:rPr lang="en-US" sz="2000" dirty="0">
                <a:solidFill>
                  <a:srgbClr val="324147"/>
                </a:solidFill>
              </a:rPr>
              <a:t>”), it turns out that a “temperature” of 0.8 seems best</a:t>
            </a:r>
          </a:p>
        </p:txBody>
      </p:sp>
    </p:spTree>
    <p:extLst>
      <p:ext uri="{BB962C8B-B14F-4D97-AF65-F5344CB8AC3E}">
        <p14:creationId xmlns:p14="http://schemas.microsoft.com/office/powerpoint/2010/main" val="427479944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 Using Temperature 0.0</a:t>
            </a:r>
            <a:endParaRPr lang="it-IT" dirty="0"/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28B6760-890D-F204-2613-9D64875396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700" y="1776064"/>
            <a:ext cx="5428022" cy="230552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F08B56ED-4F58-1734-9111-C051A55478AF}"/>
              </a:ext>
            </a:extLst>
          </p:cNvPr>
          <p:cNvGrpSpPr/>
          <p:nvPr/>
        </p:nvGrpSpPr>
        <p:grpSpPr>
          <a:xfrm>
            <a:off x="2059050" y="4245527"/>
            <a:ext cx="9930238" cy="1978595"/>
            <a:chOff x="2059050" y="4340777"/>
            <a:chExt cx="9930238" cy="197859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88F9A0-707A-6F60-2BC6-5B7F293B81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56360" y="4633110"/>
              <a:ext cx="8232928" cy="1686262"/>
            </a:xfrm>
            <a:prstGeom prst="rect">
              <a:avLst/>
            </a:prstGeom>
          </p:spPr>
        </p:pic>
        <p:sp>
          <p:nvSpPr>
            <p:cNvPr id="10" name="Arrow: Bent 9">
              <a:extLst>
                <a:ext uri="{FF2B5EF4-FFF2-40B4-BE49-F238E27FC236}">
                  <a16:creationId xmlns:a16="http://schemas.microsoft.com/office/drawing/2014/main" id="{FDF96F34-D9D8-8402-DA88-ED4FED72019F}"/>
                </a:ext>
              </a:extLst>
            </p:cNvPr>
            <p:cNvSpPr/>
            <p:nvPr/>
          </p:nvSpPr>
          <p:spPr>
            <a:xfrm flipV="1">
              <a:off x="2059050" y="4340777"/>
              <a:ext cx="1165608" cy="1447074"/>
            </a:xfrm>
            <a:prstGeom prst="bentArrow">
              <a:avLst>
                <a:gd name="adj1" fmla="val 17920"/>
                <a:gd name="adj2" fmla="val 25000"/>
                <a:gd name="adj3" fmla="val 40044"/>
                <a:gd name="adj4" fmla="val 33131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B3E04F05-9729-FD97-4AD0-5A7AC4A08D07}"/>
              </a:ext>
            </a:extLst>
          </p:cNvPr>
          <p:cNvGrpSpPr/>
          <p:nvPr/>
        </p:nvGrpSpPr>
        <p:grpSpPr>
          <a:xfrm>
            <a:off x="3814411" y="4572283"/>
            <a:ext cx="8104635" cy="1630309"/>
            <a:chOff x="3814411" y="4667533"/>
            <a:chExt cx="8104635" cy="1630309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DC0DDD-AA0B-DDE9-B89F-1C6A999DEA45}"/>
                </a:ext>
              </a:extLst>
            </p:cNvPr>
            <p:cNvSpPr/>
            <p:nvPr/>
          </p:nvSpPr>
          <p:spPr>
            <a:xfrm>
              <a:off x="7233313" y="4667534"/>
              <a:ext cx="500418" cy="25020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96663D2-E769-9B2F-7244-FC68448124A5}"/>
                </a:ext>
              </a:extLst>
            </p:cNvPr>
            <p:cNvSpPr/>
            <p:nvPr/>
          </p:nvSpPr>
          <p:spPr>
            <a:xfrm>
              <a:off x="4042010" y="5015551"/>
              <a:ext cx="807493" cy="25020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751AF92-1E42-0C09-8465-2DD0F93B2638}"/>
                </a:ext>
              </a:extLst>
            </p:cNvPr>
            <p:cNvSpPr/>
            <p:nvPr/>
          </p:nvSpPr>
          <p:spPr>
            <a:xfrm>
              <a:off x="6737442" y="5015551"/>
              <a:ext cx="807493" cy="250209"/>
            </a:xfrm>
            <a:prstGeom prst="rect">
              <a:avLst/>
            </a:prstGeom>
            <a:solidFill>
              <a:schemeClr val="accent4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FC3DBC-4E2E-BBE2-1366-B77A46A33006}"/>
                </a:ext>
              </a:extLst>
            </p:cNvPr>
            <p:cNvSpPr/>
            <p:nvPr/>
          </p:nvSpPr>
          <p:spPr>
            <a:xfrm>
              <a:off x="8227325" y="4667533"/>
              <a:ext cx="998562" cy="25020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A249054-8CFE-94AA-2C7C-1BB096CEB98C}"/>
                </a:ext>
              </a:extLst>
            </p:cNvPr>
            <p:cNvSpPr/>
            <p:nvPr/>
          </p:nvSpPr>
          <p:spPr>
            <a:xfrm>
              <a:off x="5345373" y="5015551"/>
              <a:ext cx="998562" cy="250209"/>
            </a:xfrm>
            <a:prstGeom prst="rect">
              <a:avLst/>
            </a:prstGeom>
            <a:solidFill>
              <a:schemeClr val="accent5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F15B648-97D8-10F7-AC7F-D317C54183B0}"/>
                </a:ext>
              </a:extLst>
            </p:cNvPr>
            <p:cNvSpPr/>
            <p:nvPr/>
          </p:nvSpPr>
          <p:spPr>
            <a:xfrm>
              <a:off x="11004373" y="5015550"/>
              <a:ext cx="455196" cy="25020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7180B1CF-B191-C8BD-3B54-9A1C3B5A54C7}"/>
                </a:ext>
              </a:extLst>
            </p:cNvPr>
            <p:cNvSpPr/>
            <p:nvPr/>
          </p:nvSpPr>
          <p:spPr>
            <a:xfrm>
              <a:off x="3814411" y="5351136"/>
              <a:ext cx="507379" cy="25020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EEAB7FE-E144-A2C6-26FC-E6344E295A6E}"/>
                </a:ext>
              </a:extLst>
            </p:cNvPr>
            <p:cNvSpPr/>
            <p:nvPr/>
          </p:nvSpPr>
          <p:spPr>
            <a:xfrm>
              <a:off x="6292789" y="5356898"/>
              <a:ext cx="935975" cy="25020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A212B45-1DA7-AACC-B755-2ED6E9056826}"/>
                </a:ext>
              </a:extLst>
            </p:cNvPr>
            <p:cNvSpPr/>
            <p:nvPr/>
          </p:nvSpPr>
          <p:spPr>
            <a:xfrm>
              <a:off x="4284293" y="5704917"/>
              <a:ext cx="935975" cy="25020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9D1D36F-FA0F-1BD3-E052-0508D8E51DBD}"/>
                </a:ext>
              </a:extLst>
            </p:cNvPr>
            <p:cNvSpPr/>
            <p:nvPr/>
          </p:nvSpPr>
          <p:spPr>
            <a:xfrm>
              <a:off x="10355272" y="5704917"/>
              <a:ext cx="935975" cy="25020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2017867-3835-102C-E1F4-2338AC058D6A}"/>
                </a:ext>
              </a:extLst>
            </p:cNvPr>
            <p:cNvSpPr/>
            <p:nvPr/>
          </p:nvSpPr>
          <p:spPr>
            <a:xfrm>
              <a:off x="8455958" y="6046570"/>
              <a:ext cx="935975" cy="250209"/>
            </a:xfrm>
            <a:prstGeom prst="rect">
              <a:avLst/>
            </a:prstGeom>
            <a:solidFill>
              <a:schemeClr val="accent6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4B97F08-5865-92EA-E344-12CCA73EA1C2}"/>
                </a:ext>
              </a:extLst>
            </p:cNvPr>
            <p:cNvSpPr/>
            <p:nvPr/>
          </p:nvSpPr>
          <p:spPr>
            <a:xfrm>
              <a:off x="7252096" y="5351136"/>
              <a:ext cx="4070997" cy="25020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CB28AB3-E18B-CE28-087F-147699D296FA}"/>
                </a:ext>
              </a:extLst>
            </p:cNvPr>
            <p:cNvSpPr/>
            <p:nvPr/>
          </p:nvSpPr>
          <p:spPr>
            <a:xfrm>
              <a:off x="5252699" y="5698853"/>
              <a:ext cx="4070997" cy="25020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2A62B66-3E1B-ACF0-3BF7-6A9B6C6CE13A}"/>
                </a:ext>
              </a:extLst>
            </p:cNvPr>
            <p:cNvSpPr/>
            <p:nvPr/>
          </p:nvSpPr>
          <p:spPr>
            <a:xfrm>
              <a:off x="3832202" y="6047633"/>
              <a:ext cx="4070997" cy="25020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961A75A-E028-24AC-A1E0-51457E4C766C}"/>
                </a:ext>
              </a:extLst>
            </p:cNvPr>
            <p:cNvSpPr/>
            <p:nvPr/>
          </p:nvSpPr>
          <p:spPr>
            <a:xfrm>
              <a:off x="9411750" y="6046569"/>
              <a:ext cx="2507296" cy="250209"/>
            </a:xfrm>
            <a:prstGeom prst="rect">
              <a:avLst/>
            </a:prstGeom>
            <a:solidFill>
              <a:schemeClr val="accent2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60820945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 Generation Using Temperature 0.8</a:t>
            </a:r>
            <a:endParaRPr lang="it-IT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D244E008-5954-A513-B9BF-D4DA2BF1E7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588" y="1757343"/>
            <a:ext cx="6112220" cy="241496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D0ECA10-F99F-471D-8A40-0B366B1734DF}"/>
              </a:ext>
            </a:extLst>
          </p:cNvPr>
          <p:cNvGrpSpPr/>
          <p:nvPr/>
        </p:nvGrpSpPr>
        <p:grpSpPr>
          <a:xfrm>
            <a:off x="1539152" y="4238966"/>
            <a:ext cx="10256796" cy="1918994"/>
            <a:chOff x="1586777" y="4443775"/>
            <a:chExt cx="10256796" cy="191899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EF373CE-409D-5CED-4C29-15DD57843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39660" y="4648585"/>
              <a:ext cx="8803913" cy="1714184"/>
            </a:xfrm>
            <a:prstGeom prst="rect">
              <a:avLst/>
            </a:prstGeom>
          </p:spPr>
        </p:pic>
        <p:sp>
          <p:nvSpPr>
            <p:cNvPr id="6" name="Arrow: Bent 5">
              <a:extLst>
                <a:ext uri="{FF2B5EF4-FFF2-40B4-BE49-F238E27FC236}">
                  <a16:creationId xmlns:a16="http://schemas.microsoft.com/office/drawing/2014/main" id="{34BE1203-94C6-1AE0-7562-A1C22CD36B20}"/>
                </a:ext>
              </a:extLst>
            </p:cNvPr>
            <p:cNvSpPr/>
            <p:nvPr/>
          </p:nvSpPr>
          <p:spPr>
            <a:xfrm flipV="1">
              <a:off x="1586777" y="4443775"/>
              <a:ext cx="1165608" cy="1447074"/>
            </a:xfrm>
            <a:prstGeom prst="bentArrow">
              <a:avLst>
                <a:gd name="adj1" fmla="val 17920"/>
                <a:gd name="adj2" fmla="val 25000"/>
                <a:gd name="adj3" fmla="val 40044"/>
                <a:gd name="adj4" fmla="val 33131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685509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2683E7-CF25-66E4-90BC-91C24041D3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GPT Evolution With Numbers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E271-E8AF-1745-5EE3-E7158ABF4F1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sz="2000" dirty="0">
                <a:solidFill>
                  <a:srgbClr val="324147"/>
                </a:solidFill>
              </a:rPr>
              <a:t>OpenAI has been developing GPT since 2018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GPT-1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Trained with </a:t>
            </a:r>
            <a:r>
              <a:rPr lang="en-US" sz="1800" i="1" dirty="0" err="1">
                <a:solidFill>
                  <a:srgbClr val="324147"/>
                </a:solidFill>
              </a:rPr>
              <a:t>BooksCorpus</a:t>
            </a:r>
            <a:r>
              <a:rPr lang="en-US" sz="1800" dirty="0">
                <a:solidFill>
                  <a:srgbClr val="324147"/>
                </a:solidFill>
              </a:rPr>
              <a:t> dataset (5 GB), for language understanding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GPT-2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Launched on Valentine’s Day 2019 </a:t>
            </a:r>
            <a:r>
              <a:rPr lang="en-US" sz="1800" dirty="0">
                <a:solidFill>
                  <a:srgbClr val="324147"/>
                </a:solidFill>
                <a:sym typeface="Wingdings" panose="05000000000000000000" pitchFamily="2" charset="2"/>
              </a:rPr>
              <a:t>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Trained with Reddit articles with over 3 likes (40 GB)</a:t>
            </a:r>
            <a:endParaRPr lang="en-US" sz="1800" dirty="0">
              <a:solidFill>
                <a:srgbClr val="324147"/>
              </a:solidFill>
              <a:sym typeface="Wingdings" panose="05000000000000000000" pitchFamily="2" charset="2"/>
            </a:endParaRP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The training cost was $43,000</a:t>
            </a:r>
            <a:endParaRPr lang="en-US" sz="1800" dirty="0">
              <a:solidFill>
                <a:srgbClr val="324147"/>
              </a:solidFill>
              <a:sym typeface="Wingdings" panose="05000000000000000000" pitchFamily="2" charset="2"/>
            </a:endParaRP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  <a:sym typeface="Wingdings" panose="05000000000000000000" pitchFamily="2" charset="2"/>
              </a:rPr>
              <a:t>GPT-3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Released in June 2020</a:t>
            </a:r>
            <a:endParaRPr lang="en-US" sz="1800" dirty="0">
              <a:solidFill>
                <a:srgbClr val="324147"/>
              </a:solidFill>
              <a:sym typeface="Wingdings" panose="05000000000000000000" pitchFamily="2" charset="2"/>
            </a:endParaRP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Trained by a much more comprehensive dataset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  <a:sym typeface="Wingdings" panose="05000000000000000000" pitchFamily="2" charset="2"/>
              </a:rPr>
              <a:t>GPT-4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Released In March 2023</a:t>
            </a:r>
            <a:endParaRPr lang="en-US" sz="1800" dirty="0">
              <a:solidFill>
                <a:srgbClr val="324147"/>
              </a:solidFill>
              <a:sym typeface="Wingdings" panose="05000000000000000000" pitchFamily="2" charset="2"/>
            </a:endParaRP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It has </a:t>
            </a:r>
            <a:r>
              <a:rPr lang="en-US" sz="1800" dirty="0">
                <a:solidFill>
                  <a:schemeClr val="accent1"/>
                </a:solidFill>
              </a:rPr>
              <a:t>175 billion parameters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It receives 10 million queries per day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Trained on ~ </a:t>
            </a:r>
            <a:r>
              <a:rPr lang="en-US" sz="1800" dirty="0">
                <a:solidFill>
                  <a:schemeClr val="accent1"/>
                </a:solidFill>
              </a:rPr>
              <a:t>570 GB of text datasets</a:t>
            </a:r>
            <a:r>
              <a:rPr lang="en-US" sz="1800" dirty="0">
                <a:solidFill>
                  <a:srgbClr val="324147"/>
                </a:solidFill>
              </a:rPr>
              <a:t>, including web pages, books, and other sources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Costs an estimated </a:t>
            </a:r>
            <a:r>
              <a:rPr lang="en-US" sz="1800" dirty="0">
                <a:solidFill>
                  <a:schemeClr val="accent1"/>
                </a:solidFill>
              </a:rPr>
              <a:t>$12 </a:t>
            </a:r>
            <a:r>
              <a:rPr lang="en-US" sz="1800" dirty="0" err="1">
                <a:solidFill>
                  <a:schemeClr val="accent1"/>
                </a:solidFill>
              </a:rPr>
              <a:t>mln</a:t>
            </a:r>
            <a:r>
              <a:rPr lang="en-US" sz="1800" dirty="0">
                <a:solidFill>
                  <a:srgbClr val="324147"/>
                </a:solidFill>
              </a:rPr>
              <a:t> to train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endParaRPr lang="en-US" sz="2200" dirty="0">
              <a:solidFill>
                <a:srgbClr val="324147"/>
              </a:solidFill>
              <a:sym typeface="Wingdings" panose="05000000000000000000" pitchFamily="2" charset="2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B1080A-23BD-7A55-F924-129D3694783A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Autofit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700" dirty="0">
                <a:solidFill>
                  <a:srgbClr val="324147"/>
                </a:solidFill>
              </a:rPr>
              <a:t>GPT-4o (“omni”)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700" dirty="0">
                <a:solidFill>
                  <a:srgbClr val="324147"/>
                </a:solidFill>
              </a:rPr>
              <a:t>Released on May 13, 2024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700" dirty="0">
                <a:solidFill>
                  <a:srgbClr val="324147"/>
                </a:solidFill>
              </a:rPr>
              <a:t>Provides GPT-4-level intelligence with improvements in speed and capabilities across </a:t>
            </a:r>
            <a:r>
              <a:rPr lang="en-US" sz="1700" dirty="0">
                <a:solidFill>
                  <a:schemeClr val="accent1"/>
                </a:solidFill>
              </a:rPr>
              <a:t>text</a:t>
            </a:r>
            <a:r>
              <a:rPr lang="en-US" sz="1700" dirty="0"/>
              <a:t>, </a:t>
            </a:r>
            <a:r>
              <a:rPr lang="en-US" sz="1700" dirty="0">
                <a:solidFill>
                  <a:schemeClr val="accent1"/>
                </a:solidFill>
              </a:rPr>
              <a:t>voice</a:t>
            </a:r>
            <a:r>
              <a:rPr lang="en-US" sz="1700" dirty="0"/>
              <a:t>, and </a:t>
            </a:r>
            <a:r>
              <a:rPr lang="en-US" sz="1700" dirty="0">
                <a:solidFill>
                  <a:schemeClr val="accent1"/>
                </a:solidFill>
              </a:rPr>
              <a:t>vision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700" dirty="0">
                <a:solidFill>
                  <a:srgbClr val="324147"/>
                </a:solidFill>
              </a:rPr>
              <a:t>Features improved tokenization, particularly for </a:t>
            </a:r>
            <a:r>
              <a:rPr lang="en-US" sz="1700" dirty="0">
                <a:solidFill>
                  <a:schemeClr val="accent1"/>
                </a:solidFill>
              </a:rPr>
              <a:t>non-Roman alphabets</a:t>
            </a:r>
            <a:r>
              <a:rPr lang="en-US" sz="1700" dirty="0">
                <a:solidFill>
                  <a:srgbClr val="324147"/>
                </a:solidFill>
              </a:rPr>
              <a:t>, enhancing efficiency and cost-effectiveness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700" dirty="0">
                <a:solidFill>
                  <a:srgbClr val="324147"/>
                </a:solidFill>
              </a:rPr>
              <a:t>Available for </a:t>
            </a:r>
            <a:r>
              <a:rPr lang="en-US" sz="1700" dirty="0">
                <a:solidFill>
                  <a:schemeClr val="accent1"/>
                </a:solidFill>
              </a:rPr>
              <a:t>free to ChatGPT users</a:t>
            </a:r>
            <a:r>
              <a:rPr lang="en-US" sz="1700" dirty="0">
                <a:solidFill>
                  <a:srgbClr val="324147"/>
                </a:solidFill>
              </a:rPr>
              <a:t>, with higher usage limits for Plus and Enterprise users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700" dirty="0">
                <a:solidFill>
                  <a:srgbClr val="324147"/>
                </a:solidFill>
              </a:rPr>
              <a:t>Incorporates advanced tools like </a:t>
            </a:r>
            <a:r>
              <a:rPr lang="en-US" sz="1700" dirty="0">
                <a:solidFill>
                  <a:schemeClr val="accent1"/>
                </a:solidFill>
              </a:rPr>
              <a:t>real-time video conversation</a:t>
            </a:r>
            <a:r>
              <a:rPr lang="en-US" sz="1700" dirty="0">
                <a:solidFill>
                  <a:srgbClr val="324147"/>
                </a:solidFill>
              </a:rPr>
              <a:t>, </a:t>
            </a:r>
            <a:r>
              <a:rPr lang="en-US" sz="1700" dirty="0">
                <a:solidFill>
                  <a:schemeClr val="accent1"/>
                </a:solidFill>
              </a:rPr>
              <a:t>data analysis</a:t>
            </a:r>
            <a:r>
              <a:rPr lang="en-US" sz="1700" dirty="0">
                <a:solidFill>
                  <a:srgbClr val="324147"/>
                </a:solidFill>
              </a:rPr>
              <a:t>, and </a:t>
            </a:r>
            <a:r>
              <a:rPr lang="en-US" sz="1700" dirty="0">
                <a:solidFill>
                  <a:schemeClr val="accent1"/>
                </a:solidFill>
              </a:rPr>
              <a:t>image-based discussions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700" dirty="0">
                <a:solidFill>
                  <a:srgbClr val="324147"/>
                </a:solidFill>
              </a:rPr>
              <a:t>Training cost is not explicitly mentioned but inferred to be significant due to the advanced capabilities and broader multimodal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27154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02-2DF1-DF95-0A26-BB3614BB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Why so much success?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4A885-37B6-6E4A-DC44-92F0E164AE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801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ChatGPT Has Gone Viral!</a:t>
            </a:r>
            <a:endParaRPr lang="it-IT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4F1EFE2-EAC2-08D0-9972-95E9DB63E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8904" y="1785938"/>
            <a:ext cx="4394192" cy="4369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108397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so successful? – 1/2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4850" y="1831973"/>
            <a:ext cx="2705099" cy="469900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sz="2000" dirty="0">
                <a:solidFill>
                  <a:srgbClr val="324147"/>
                </a:solidFill>
              </a:rPr>
              <a:t>It is generative! 🤯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EE4BC5-C8B8-2545-AFB0-3435A55E5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4624" y="1690688"/>
            <a:ext cx="8906835" cy="4839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6157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is it so successful? – 2/2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These models supposedly have one directive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To accept a string of text as input and </a:t>
            </a:r>
            <a:r>
              <a:rPr lang="en-US" sz="2000" dirty="0">
                <a:solidFill>
                  <a:schemeClr val="accent1"/>
                </a:solidFill>
              </a:rPr>
              <a:t>predict what comes next</a:t>
            </a:r>
            <a:r>
              <a:rPr lang="en-US" sz="2000" dirty="0">
                <a:solidFill>
                  <a:srgbClr val="324147"/>
                </a:solidFill>
              </a:rPr>
              <a:t>, over and over, based purely on statistics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Computer scientists anticipated that scaling up would boost performance on known tasks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They didn’t expect the models to suddenly handle so many new unpredictable tasks (</a:t>
            </a:r>
            <a:r>
              <a:rPr lang="en-US" sz="2400" dirty="0">
                <a:solidFill>
                  <a:schemeClr val="accent1"/>
                </a:solidFill>
              </a:rPr>
              <a:t>emergent behavior</a:t>
            </a:r>
            <a:r>
              <a:rPr lang="en-US" sz="2400" dirty="0">
                <a:solidFill>
                  <a:srgbClr val="324147"/>
                </a:solidFill>
              </a:rPr>
              <a:t>)! 😱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Abilities not present in smaller-scale models but are present in large-scale models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Thus, they cannot be predicted by simply extrapolating the performance improvements on smaller-scale models</a:t>
            </a:r>
          </a:p>
        </p:txBody>
      </p:sp>
    </p:spTree>
    <p:extLst>
      <p:ext uri="{BB962C8B-B14F-4D97-AF65-F5344CB8AC3E}">
        <p14:creationId xmlns:p14="http://schemas.microsoft.com/office/powerpoint/2010/main" val="330450789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Smart is ChatGPT?</a:t>
            </a:r>
            <a:endParaRPr lang="it-IT" dirty="0"/>
          </a:p>
        </p:txBody>
      </p:sp>
      <p:pic>
        <p:nvPicPr>
          <p:cNvPr id="3" name="Content Placeholder 3">
            <a:extLst>
              <a:ext uri="{FF2B5EF4-FFF2-40B4-BE49-F238E27FC236}">
                <a16:creationId xmlns:a16="http://schemas.microsoft.com/office/drawing/2014/main" id="{E2B2EDB1-9BBE-7873-81FE-FD6AF0BB36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5" b="23642"/>
          <a:stretch/>
        </p:blipFill>
        <p:spPr>
          <a:xfrm>
            <a:off x="258468" y="1757363"/>
            <a:ext cx="8890125" cy="430717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CCAA960-60CD-42D1-3A3C-577AF97218E8}"/>
              </a:ext>
            </a:extLst>
          </p:cNvPr>
          <p:cNvSpPr txBox="1"/>
          <p:nvPr/>
        </p:nvSpPr>
        <p:spPr>
          <a:xfrm>
            <a:off x="4618345" y="6064537"/>
            <a:ext cx="45302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solidFill>
                  <a:schemeClr val="bg2">
                    <a:lumMod val="75000"/>
                  </a:schemeClr>
                </a:solidFill>
              </a:rPr>
              <a:t>https://www.visualcapitalist.com/how-smart-is-chatgpt/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C30E97-EEAA-B23F-EB5B-896E96EA42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742" y="3084163"/>
            <a:ext cx="2652790" cy="1653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56072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Magic of Complex Systems</a:t>
            </a:r>
            <a:endParaRPr lang="it-IT" dirty="0"/>
          </a:p>
        </p:txBody>
      </p:sp>
      <p:pic>
        <p:nvPicPr>
          <p:cNvPr id="6" name="double-pendulum-chaos">
            <a:hlinkClick r:id="" action="ppaction://media"/>
            <a:extLst>
              <a:ext uri="{FF2B5EF4-FFF2-40B4-BE49-F238E27FC236}">
                <a16:creationId xmlns:a16="http://schemas.microsoft.com/office/drawing/2014/main" id="{5C783530-47E4-B397-B061-CC093EF6586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1700" y="1828006"/>
            <a:ext cx="7848600" cy="441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43086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2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5324B63-2E7D-4044-9BAE-EFA9832AC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Sponsors &amp; Organizers</a:t>
            </a:r>
          </a:p>
        </p:txBody>
      </p:sp>
    </p:spTree>
    <p:extLst>
      <p:ext uri="{BB962C8B-B14F-4D97-AF65-F5344CB8AC3E}">
        <p14:creationId xmlns:p14="http://schemas.microsoft.com/office/powerpoint/2010/main" val="3239435855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02-2DF1-DF95-0A26-BB3614BB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4800" dirty="0"/>
              <a:t>Emergent Behavior Examples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6ED399-DAC4-C568-932C-8081DC84C1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638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Problem Solving: Logical Riddles 1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8C32C3-DB70-50E3-B7F1-4518DD4DAE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5967" b="79209"/>
          <a:stretch/>
        </p:blipFill>
        <p:spPr>
          <a:xfrm>
            <a:off x="571054" y="1335071"/>
            <a:ext cx="5399784" cy="13255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9ED400-8E84-E24A-E5EC-EA07D8D915F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4892"/>
          <a:stretch/>
        </p:blipFill>
        <p:spPr>
          <a:xfrm>
            <a:off x="4838254" y="2704289"/>
            <a:ext cx="6195787" cy="406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646836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Problem Solving: Logical Riddles 2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A4F820-9180-7688-58F5-06D9E8A76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17" y="2867977"/>
            <a:ext cx="9208166" cy="1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322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Problem Solving: Logical Riddles 3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35CFEA-9069-AE59-5C57-6F03C1D2AF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149"/>
          <a:stretch/>
        </p:blipFill>
        <p:spPr>
          <a:xfrm>
            <a:off x="296901" y="1685317"/>
            <a:ext cx="5528407" cy="474953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ADAF8B3-FCB0-7438-3A3E-D8ECF6B02D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0851"/>
          <a:stretch/>
        </p:blipFill>
        <p:spPr>
          <a:xfrm>
            <a:off x="6366606" y="1685317"/>
            <a:ext cx="5719867" cy="4749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7473363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Problem Solving: Structured Data 1</a:t>
            </a:r>
            <a:endParaRPr lang="it-IT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095138-EE15-7791-06F2-2407F062EB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432" y="3423967"/>
            <a:ext cx="3034500" cy="29506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132DF51-3C10-3674-B794-F658AD58E9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8746" y="3429000"/>
            <a:ext cx="3034501" cy="29506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393CF1E-9FD7-E313-7E4C-37C9A62BC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6024" y="3423967"/>
            <a:ext cx="2868137" cy="294734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FFCF96-B9F0-D7BB-42DB-1952BBCD1C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1792" y="1360104"/>
            <a:ext cx="5048411" cy="186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402960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Problem Solving: Structured Data 2</a:t>
            </a:r>
            <a:endParaRPr lang="it-IT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E9646D-7EC1-FDE9-6F78-4C686CFF9A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5727" y="1577142"/>
            <a:ext cx="7600545" cy="1050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C842968-2098-0F26-15D2-6B008D9D4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6152" y="2902705"/>
            <a:ext cx="9059694" cy="3805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23487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92D96D-792C-8603-052A-5E84B1D44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of Mind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7C5F77-02D9-CC84-1869-BACAD2DD1C3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676617"/>
            <a:ext cx="5181600" cy="3500346"/>
          </a:xfrm>
        </p:spPr>
        <p:txBody>
          <a:bodyPr/>
          <a:lstStyle/>
          <a:p>
            <a:pPr marL="0" indent="0">
              <a:buClr>
                <a:schemeClr val="accent1"/>
              </a:buClr>
              <a:buNone/>
            </a:pPr>
            <a:r>
              <a:rPr lang="en-US" sz="2000" dirty="0">
                <a:solidFill>
                  <a:srgbClr val="32414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GPT-3 Milestones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GPT-3 solves around 40% of false-belief tasks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Comparable to 3.5-year-old children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GPT-3.2 achieves 70% accuracy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Comparable to six-year-olds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GPT-3.5 astounding 90% accuracy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1800" dirty="0">
                <a:solidFill>
                  <a:srgbClr val="324147"/>
                </a:solidFill>
              </a:rPr>
              <a:t>Comparable to seven-year-olds</a:t>
            </a:r>
          </a:p>
          <a:p>
            <a:pPr marL="0" indent="0">
              <a:buNone/>
            </a:pPr>
            <a:endParaRPr lang="it-IT" dirty="0">
              <a:solidFill>
                <a:schemeClr val="tx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A7847E-3F43-D591-DD0C-F0F2D9A05D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676617"/>
            <a:ext cx="5181600" cy="3591836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sz="2000" dirty="0">
                <a:solidFill>
                  <a:srgbClr val="32414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Breakthrough GPT-4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GPT-4 achieves a remarkable milestone by solving nearly all false-belief tasks (</a:t>
            </a:r>
            <a:r>
              <a:rPr lang="en-US" sz="2000" dirty="0">
                <a:solidFill>
                  <a:schemeClr val="accent1"/>
                </a:solidFill>
              </a:rPr>
              <a:t>95%</a:t>
            </a:r>
            <a:r>
              <a:rPr lang="en-US" sz="2000" dirty="0">
                <a:solidFill>
                  <a:srgbClr val="324147"/>
                </a:solidFill>
              </a:rPr>
              <a:t>) 🤯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Suggests a potential emergence of </a:t>
            </a:r>
            <a:r>
              <a:rPr lang="en-US" sz="2000" dirty="0" err="1">
                <a:solidFill>
                  <a:srgbClr val="324147"/>
                </a:solidFill>
              </a:rPr>
              <a:t>ToM</a:t>
            </a:r>
            <a:r>
              <a:rPr lang="en-US" sz="2000" dirty="0">
                <a:solidFill>
                  <a:srgbClr val="324147"/>
                </a:solidFill>
              </a:rPr>
              <a:t>, previously considered uniquely human, in language models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It usually takes </a:t>
            </a:r>
            <a:r>
              <a:rPr lang="en-US" sz="2000" dirty="0">
                <a:solidFill>
                  <a:schemeClr val="accent1"/>
                </a:solidFill>
              </a:rPr>
              <a:t>9 years for a human being</a:t>
            </a:r>
            <a:r>
              <a:rPr lang="en-US" sz="2000" dirty="0">
                <a:solidFill>
                  <a:srgbClr val="324147"/>
                </a:solidFill>
              </a:rPr>
              <a:t> to achieve this state of social comprehension. </a:t>
            </a:r>
            <a:r>
              <a:rPr lang="en-US" sz="2000" dirty="0">
                <a:solidFill>
                  <a:schemeClr val="accent1"/>
                </a:solidFill>
              </a:rPr>
              <a:t>AI has achieved it in just 3 years</a:t>
            </a:r>
            <a:r>
              <a:rPr lang="en-US" sz="2000" dirty="0">
                <a:solidFill>
                  <a:srgbClr val="324147"/>
                </a:solidFill>
              </a:rPr>
              <a:t>! 🤯</a:t>
            </a:r>
          </a:p>
          <a:p>
            <a:endParaRPr lang="it-IT" sz="2000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13DAD7B-4429-C585-4F62-54A389972F60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8509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Open Sans" pitchFamily="2" charset="0"/>
                <a:ea typeface="+mn-ea"/>
                <a:cs typeface="Open Sans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en-US" dirty="0">
                <a:solidFill>
                  <a:srgbClr val="32414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Theory of Mind (</a:t>
            </a:r>
            <a:r>
              <a:rPr lang="en-US" dirty="0" err="1">
                <a:solidFill>
                  <a:srgbClr val="32414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ToM</a:t>
            </a:r>
            <a:r>
              <a:rPr lang="en-US" dirty="0">
                <a:solidFill>
                  <a:srgbClr val="32414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)</a:t>
            </a:r>
            <a:r>
              <a:rPr lang="en-US" dirty="0">
                <a:solidFill>
                  <a:srgbClr val="324147"/>
                </a:solidFill>
              </a:rPr>
              <a:t>: The ability to </a:t>
            </a:r>
            <a:r>
              <a:rPr lang="en-US" dirty="0">
                <a:solidFill>
                  <a:schemeClr val="accent1"/>
                </a:solidFill>
              </a:rPr>
              <a:t>understand</a:t>
            </a:r>
            <a:r>
              <a:rPr lang="en-US" dirty="0">
                <a:solidFill>
                  <a:srgbClr val="324147"/>
                </a:solidFill>
              </a:rPr>
              <a:t> and </a:t>
            </a:r>
            <a:r>
              <a:rPr lang="en-US" dirty="0">
                <a:solidFill>
                  <a:schemeClr val="accent1"/>
                </a:solidFill>
              </a:rPr>
              <a:t>attribute mental states to others </a:t>
            </a:r>
            <a:r>
              <a:rPr lang="en-US" dirty="0">
                <a:solidFill>
                  <a:srgbClr val="324147"/>
                </a:solidFill>
              </a:rPr>
              <a:t>(crucial role in human social interactions, communication, empathy, self-consciousness, and morality)</a:t>
            </a:r>
          </a:p>
        </p:txBody>
      </p:sp>
    </p:spTree>
    <p:extLst>
      <p:ext uri="{BB962C8B-B14F-4D97-AF65-F5344CB8AC3E}">
        <p14:creationId xmlns:p14="http://schemas.microsoft.com/office/powerpoint/2010/main" val="198133946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 Aware To Hallucinations!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2685" y="1838942"/>
            <a:ext cx="6981548" cy="435133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ChatGPT operates as a </a:t>
            </a:r>
            <a:r>
              <a:rPr lang="en-US" sz="2400" dirty="0">
                <a:solidFill>
                  <a:schemeClr val="accent1"/>
                </a:solidFill>
              </a:rPr>
              <a:t>stochastic</a:t>
            </a:r>
            <a:r>
              <a:rPr lang="en-US" sz="2400" dirty="0">
                <a:solidFill>
                  <a:srgbClr val="324147"/>
                </a:solidFill>
              </a:rPr>
              <a:t> generative AI model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Its responses are probabilistic in nature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It may not always provide accurate responses to specific queries</a:t>
            </a:r>
          </a:p>
          <a:p>
            <a:pPr lvl="1">
              <a:lnSpc>
                <a:spcPct val="150000"/>
              </a:lnSpc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It </a:t>
            </a:r>
            <a:r>
              <a:rPr lang="en-US" sz="2000" dirty="0">
                <a:solidFill>
                  <a:schemeClr val="accent1"/>
                </a:solidFill>
              </a:rPr>
              <a:t>does not understand the meaning </a:t>
            </a:r>
            <a:r>
              <a:rPr lang="en-US" sz="2000" dirty="0">
                <a:solidFill>
                  <a:srgbClr val="324147"/>
                </a:solidFill>
              </a:rPr>
              <a:t>behind the content it generates, so responses may occasionally be irrelevant or nonsensical </a:t>
            </a:r>
            <a:r>
              <a:rPr lang="en-US" sz="2000" dirty="0">
                <a:solidFill>
                  <a:srgbClr val="324147"/>
                </a:solidFill>
                <a:sym typeface="Wingdings" panose="05000000000000000000" pitchFamily="2" charset="2"/>
              </a:rPr>
              <a:t> </a:t>
            </a:r>
            <a:r>
              <a:rPr lang="en-US" sz="2000" dirty="0">
                <a:solidFill>
                  <a:schemeClr val="accent1"/>
                </a:solidFill>
              </a:rPr>
              <a:t>hallucinations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228933-CB4C-616E-92C2-8EA3159BF2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67" y="1764815"/>
            <a:ext cx="4499592" cy="4499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3691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02-2DF1-DF95-0A26-BB3614BB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Unlocking Business Potential with Prompt Engineering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6AB5EC-9512-2011-CBB3-34ADD09F85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28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030" y="365125"/>
            <a:ext cx="10693940" cy="1325563"/>
          </a:xfrm>
        </p:spPr>
        <p:txBody>
          <a:bodyPr/>
          <a:lstStyle/>
          <a:p>
            <a:r>
              <a:rPr lang="en-US" dirty="0"/>
              <a:t>Prompt Engineering: Enhancing AI Interactions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0" y="1825625"/>
            <a:ext cx="6781800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Essence</a:t>
            </a:r>
            <a:r>
              <a:rPr lang="en-US" sz="2400" dirty="0">
                <a:solidFill>
                  <a:srgbClr val="324147"/>
                </a:solidFill>
              </a:rPr>
              <a:t>: Tailoring prompts to improve AI's response accuracy and relevance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Goal</a:t>
            </a:r>
            <a:r>
              <a:rPr lang="en-US" sz="2400" dirty="0">
                <a:solidFill>
                  <a:srgbClr val="324147"/>
                </a:solidFill>
              </a:rPr>
              <a:t>: Facilitate precise human-AI communication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Key Strategies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accent1"/>
                </a:solidFill>
              </a:rPr>
              <a:t>Clarity</a:t>
            </a:r>
            <a:r>
              <a:rPr lang="en-US" sz="2000" dirty="0">
                <a:solidFill>
                  <a:srgbClr val="324147"/>
                </a:solidFill>
              </a:rPr>
              <a:t>: Use direct, specific prompts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accent1"/>
                </a:solidFill>
              </a:rPr>
              <a:t>Context</a:t>
            </a:r>
            <a:r>
              <a:rPr lang="en-US" sz="2000" dirty="0">
                <a:solidFill>
                  <a:srgbClr val="324147"/>
                </a:solidFill>
              </a:rPr>
              <a:t>: Include relevant background information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accent1"/>
                </a:solidFill>
              </a:rPr>
              <a:t>Iteration</a:t>
            </a:r>
            <a:r>
              <a:rPr lang="en-US" sz="2000" dirty="0">
                <a:solidFill>
                  <a:srgbClr val="324147"/>
                </a:solidFill>
              </a:rPr>
              <a:t>: Refine prompts based on AI feedback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chemeClr val="accent1"/>
                </a:solidFill>
              </a:rPr>
              <a:t>Experimentation</a:t>
            </a:r>
            <a:r>
              <a:rPr lang="en-US" sz="2000" dirty="0">
                <a:solidFill>
                  <a:srgbClr val="324147"/>
                </a:solidFill>
              </a:rPr>
              <a:t>: Test various prompt styles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F88D49-256D-3CC8-D939-3CFD8105CE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248" y="1825625"/>
            <a:ext cx="3564386" cy="3564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7335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709404-CBB5-69BF-F9EF-03E23E501DEC}"/>
              </a:ext>
            </a:extLst>
          </p:cNvPr>
          <p:cNvSpPr>
            <a:spLocks noGrp="1"/>
          </p:cNvSpPr>
          <p:nvPr/>
        </p:nvSpPr>
        <p:spPr>
          <a:xfrm>
            <a:off x="838200" y="1377924"/>
            <a:ext cx="7991902" cy="4558238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accent1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Luca Zavarella</a:t>
            </a:r>
            <a:endParaRPr lang="en-US" sz="700" dirty="0">
              <a:solidFill>
                <a:schemeClr val="accent1"/>
              </a:solidFill>
              <a:latin typeface="Open Sans SemiBold" panose="020B0706030804020204" pitchFamily="34" charset="0"/>
              <a:ea typeface="Open Sans SemiBold" panose="020B0706030804020204" pitchFamily="34" charset="0"/>
              <a:cs typeface="Open Sans SemiBold" panose="020B07060308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700" dirty="0">
              <a:solidFill>
                <a:srgbClr val="343A40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Working in Business Intelligence with SQL Server since 2007</a:t>
            </a:r>
          </a:p>
          <a:p>
            <a:pPr marL="0" indent="0"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Data Platform MVP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Microsoft Certified: Azure Data Scientist Associate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Author of </a:t>
            </a:r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</a:t>
            </a:r>
            <a:r>
              <a:rPr lang="en-US" sz="2000" i="1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Extending Power BI with Python and R, 2° Ed.</a:t>
            </a:r>
            <a:r>
              <a:rPr lang="en-US" sz="2000" dirty="0">
                <a:solidFill>
                  <a:schemeClr val="accent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”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by Packt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Head of Data &amp; AI  @ </a:t>
            </a:r>
          </a:p>
          <a:p>
            <a:endParaRPr lang="en-US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buFont typeface="Arial" panose="020B0604020202020204" pitchFamily="34" charset="0"/>
              <a:buNone/>
              <a:tabLst>
                <a:tab pos="1834086" algn="l"/>
              </a:tabLst>
            </a:pPr>
            <a:r>
              <a:rPr lang="en-US" sz="20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Email: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	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luca.zavarella@icubed.it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834086" algn="l"/>
              </a:tabLst>
            </a:pPr>
            <a:r>
              <a:rPr lang="en-US" sz="20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Twitter: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@lucazav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834086" algn="l"/>
              </a:tabLst>
            </a:pPr>
            <a:r>
              <a:rPr lang="en-US" sz="20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LinkedIn: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https://it.linkedin.com/in/lucazavarella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0" indent="0">
              <a:buFont typeface="Arial" panose="020B0604020202020204" pitchFamily="34" charset="0"/>
              <a:buNone/>
              <a:tabLst>
                <a:tab pos="1834086" algn="l"/>
              </a:tabLst>
            </a:pPr>
            <a:r>
              <a:rPr lang="en-US" sz="2000" b="1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Blog: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	</a:t>
            </a:r>
            <a:r>
              <a:rPr lang="en-US" sz="20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https://lucazavarella.medium.com</a:t>
            </a:r>
            <a:endParaRPr lang="en-US" sz="20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B02CA5-0BC4-B247-FF04-46E4722CF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72243" y="1349178"/>
            <a:ext cx="1837941" cy="19619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1FEA33F-8F9E-B316-D0C4-AF5D9775A3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72242" y="3657925"/>
            <a:ext cx="1837941" cy="2269116"/>
          </a:xfrm>
          <a:prstGeom prst="rect">
            <a:avLst/>
          </a:prstGeom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141FFC01-B142-A1BD-A951-ACE4164F7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432275" y="3490788"/>
            <a:ext cx="1934454" cy="5720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63721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00"/>
                            </p:stCondLst>
                            <p:childTnLst>
                              <p:par>
                                <p:cTn id="81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Asking For </a:t>
            </a:r>
            <a:r>
              <a:rPr lang="en-US"/>
              <a:t>Recent Information (no Browser)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F1AA82-6EF2-76CC-7199-6DBB5D2337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8706" y="2288631"/>
            <a:ext cx="8074587" cy="295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9923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Injecting Context Into Prompts 1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5A1CD-9ACF-4085-0EC5-E9B7D4AF2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13"/>
          <a:stretch/>
        </p:blipFill>
        <p:spPr>
          <a:xfrm>
            <a:off x="1936782" y="2110077"/>
            <a:ext cx="8318436" cy="3760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6037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Injecting Context Into Prompts 2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28B595-53E4-1FD6-0746-92FF7179E3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976" b="6097"/>
          <a:stretch/>
        </p:blipFill>
        <p:spPr>
          <a:xfrm>
            <a:off x="1455197" y="2415143"/>
            <a:ext cx="9281605" cy="243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2777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632D0-11B1-056A-5A15-D3C91CF51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Injecting Context About Enterprise</a:t>
            </a: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E5A1CD-9ACF-4085-0EC5-E9B7D4AF2B6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3313"/>
          <a:stretch/>
        </p:blipFill>
        <p:spPr>
          <a:xfrm>
            <a:off x="2084770" y="2016559"/>
            <a:ext cx="8226502" cy="371922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A7025210-9E3D-A69E-B75B-CC92E6035F7E}"/>
              </a:ext>
            </a:extLst>
          </p:cNvPr>
          <p:cNvSpPr/>
          <p:nvPr/>
        </p:nvSpPr>
        <p:spPr>
          <a:xfrm>
            <a:off x="2441864" y="2826327"/>
            <a:ext cx="7585363" cy="2244437"/>
          </a:xfrm>
          <a:prstGeom prst="rect">
            <a:avLst/>
          </a:prstGeom>
          <a:solidFill>
            <a:srgbClr val="70AD47">
              <a:alpha val="8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ENTERPRISE DATA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FD5FD8F-3833-C143-2B55-A8F0454AA650}"/>
              </a:ext>
            </a:extLst>
          </p:cNvPr>
          <p:cNvSpPr/>
          <p:nvPr/>
        </p:nvSpPr>
        <p:spPr>
          <a:xfrm>
            <a:off x="2441863" y="5202382"/>
            <a:ext cx="7585363" cy="401782"/>
          </a:xfrm>
          <a:prstGeom prst="rect">
            <a:avLst/>
          </a:prstGeom>
          <a:solidFill>
            <a:srgbClr val="70AD47">
              <a:alpha val="89804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QUESTION ABOUT ENTERPRISE DATA</a:t>
            </a:r>
          </a:p>
        </p:txBody>
      </p:sp>
    </p:spTree>
    <p:extLst>
      <p:ext uri="{BB962C8B-B14F-4D97-AF65-F5344CB8AC3E}">
        <p14:creationId xmlns:p14="http://schemas.microsoft.com/office/powerpoint/2010/main" val="36122909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Drop Everything Into a Prompt?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861819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sz="2000" dirty="0">
                <a:solidFill>
                  <a:srgbClr val="324147"/>
                </a:solidFill>
              </a:rPr>
              <a:t>I have a knowledge base of several GB that I can query with ChatGPT.</a:t>
            </a:r>
          </a:p>
          <a:p>
            <a:pPr marL="0" indent="0">
              <a:buClr>
                <a:schemeClr val="accent1"/>
              </a:buClr>
              <a:buNone/>
            </a:pPr>
            <a:r>
              <a:rPr lang="en-US" sz="2000" dirty="0">
                <a:solidFill>
                  <a:srgbClr val="324147"/>
                </a:solidFill>
              </a:rPr>
              <a:t>I </a:t>
            </a:r>
            <a:r>
              <a:rPr lang="en-US" sz="2000" dirty="0">
                <a:solidFill>
                  <a:schemeClr val="accent1"/>
                </a:solidFill>
              </a:rPr>
              <a:t>put everything </a:t>
            </a:r>
            <a:r>
              <a:rPr lang="en-US" sz="2000" dirty="0">
                <a:solidFill>
                  <a:srgbClr val="324147"/>
                </a:solidFill>
              </a:rPr>
              <a:t>in the prompt as context and that’s it!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43180FF-ADAE-A4B6-EB3B-10CC50DB3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1814" y="2687444"/>
            <a:ext cx="5911596" cy="36595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0F5CFAF-4806-EFF0-411C-7A31EC5B6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505" y="3050342"/>
            <a:ext cx="2684225" cy="2473961"/>
          </a:xfrm>
          <a:prstGeom prst="rect">
            <a:avLst/>
          </a:prstGeom>
        </p:spPr>
      </p:pic>
      <p:sp>
        <p:nvSpPr>
          <p:cNvPr id="7" name="&quot;Not Allowed&quot; Symbol 6">
            <a:extLst>
              <a:ext uri="{FF2B5EF4-FFF2-40B4-BE49-F238E27FC236}">
                <a16:creationId xmlns:a16="http://schemas.microsoft.com/office/drawing/2014/main" id="{E107B222-8A27-5877-BFC7-CDFFE9C13FF0}"/>
              </a:ext>
            </a:extLst>
          </p:cNvPr>
          <p:cNvSpPr/>
          <p:nvPr/>
        </p:nvSpPr>
        <p:spPr>
          <a:xfrm>
            <a:off x="1044033" y="3162171"/>
            <a:ext cx="2684225" cy="2684225"/>
          </a:xfrm>
          <a:prstGeom prst="noSmoking">
            <a:avLst>
              <a:gd name="adj" fmla="val 10327"/>
            </a:avLst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46314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02-2DF1-DF95-0A26-BB3614BB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/>
              <a:t>Document Knowledge Exploration with GPTs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717F8-0FBD-A9BC-A3D9-DF42159718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677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82A9A6-CB5B-9CE3-1358-EC1EAA38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RAG Framework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2B152C-105E-A8F3-E3E2-7D4F1BE65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2005" y="1483214"/>
            <a:ext cx="9887989" cy="500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96528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Vector Embeddings?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41618" cy="4351338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A neural network learns to transform text to a </a:t>
            </a:r>
            <a:r>
              <a:rPr lang="en-US" sz="2400" dirty="0">
                <a:solidFill>
                  <a:schemeClr val="accent1"/>
                </a:solidFill>
              </a:rPr>
              <a:t>vector space</a:t>
            </a:r>
            <a:r>
              <a:rPr lang="en-US" sz="2400" dirty="0">
                <a:solidFill>
                  <a:srgbClr val="324147"/>
                </a:solidFill>
              </a:rPr>
              <a:t> that contains their actual meaning</a:t>
            </a:r>
          </a:p>
          <a:p>
            <a:pPr marL="0" indent="0">
              <a:buClr>
                <a:schemeClr val="accent1"/>
              </a:buClr>
              <a:buNone/>
            </a:pPr>
            <a:endParaRPr lang="en-US" sz="2400" dirty="0">
              <a:solidFill>
                <a:srgbClr val="324147"/>
              </a:solidFill>
            </a:endParaRP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This is more useful because it can find synonyms and the </a:t>
            </a:r>
            <a:r>
              <a:rPr lang="en-US" sz="2400" dirty="0">
                <a:solidFill>
                  <a:schemeClr val="accent1"/>
                </a:solidFill>
              </a:rPr>
              <a:t>syntactic and semantic relationships</a:t>
            </a:r>
            <a:r>
              <a:rPr lang="en-US" sz="2400" dirty="0">
                <a:solidFill>
                  <a:srgbClr val="324147"/>
                </a:solidFill>
              </a:rPr>
              <a:t> between words.</a:t>
            </a:r>
          </a:p>
        </p:txBody>
      </p:sp>
      <p:pic>
        <p:nvPicPr>
          <p:cNvPr id="2" name="Picture 2" descr="Word2Vec representation of Queen = King - Man + Woman">
            <a:extLst>
              <a:ext uri="{FF2B5EF4-FFF2-40B4-BE49-F238E27FC236}">
                <a16:creationId xmlns:a16="http://schemas.microsoft.com/office/drawing/2014/main" id="{FA35B2BE-3B00-3E12-8D3E-0929A3B21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8796" y="1825625"/>
            <a:ext cx="6484491" cy="39101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3983296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Cosine-Similarity Search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D951F528-4B1C-A54E-9D1B-D3891782F05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496659"/>
            <a:ext cx="10515600" cy="2645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1103439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AFB4AED-168C-8B6F-092D-B5472E3139C8}"/>
              </a:ext>
            </a:extLst>
          </p:cNvPr>
          <p:cNvSpPr txBox="1"/>
          <p:nvPr/>
        </p:nvSpPr>
        <p:spPr>
          <a:xfrm>
            <a:off x="6878909" y="3032726"/>
            <a:ext cx="481500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Play with</a:t>
            </a:r>
            <a:b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sz="3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“Azure AI on Your Data”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85D1620-3C23-3171-F2CA-5EDA9ED953E2}"/>
              </a:ext>
            </a:extLst>
          </p:cNvPr>
          <p:cNvSpPr/>
          <p:nvPr/>
        </p:nvSpPr>
        <p:spPr>
          <a:xfrm>
            <a:off x="2113596" y="3017337"/>
            <a:ext cx="3623706" cy="110799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66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DEMO 1</a:t>
            </a:r>
          </a:p>
        </p:txBody>
      </p:sp>
    </p:spTree>
    <p:extLst>
      <p:ext uri="{BB962C8B-B14F-4D97-AF65-F5344CB8AC3E}">
        <p14:creationId xmlns:p14="http://schemas.microsoft.com/office/powerpoint/2010/main" val="238745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vortex dir="r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Agenda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What is ChatGPT and how does it work?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Why so much success?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Emergent Behavior Examples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Unlocking Business Potential with Prompt Engineering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chemeClr val="accent1"/>
                </a:solidFill>
              </a:rPr>
              <a:t>DEMO 01</a:t>
            </a:r>
            <a:r>
              <a:rPr lang="en-US" sz="2400" dirty="0">
                <a:solidFill>
                  <a:srgbClr val="324147"/>
                </a:solidFill>
              </a:rPr>
              <a:t> – Play with “Azure AI on Your Data”</a:t>
            </a:r>
          </a:p>
        </p:txBody>
      </p:sp>
    </p:spTree>
    <p:extLst>
      <p:ext uri="{BB962C8B-B14F-4D97-AF65-F5344CB8AC3E}">
        <p14:creationId xmlns:p14="http://schemas.microsoft.com/office/powerpoint/2010/main" val="48459053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References</a:t>
            </a:r>
            <a:endParaRPr lang="it-IT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dirty="0">
                <a:solidFill>
                  <a:srgbClr val="324147"/>
                </a:solidFill>
              </a:rPr>
              <a:t>Theory of Mind Might Have Spontaneously Emerged in Large Language Models (</a:t>
            </a:r>
            <a:r>
              <a:rPr lang="en-US" dirty="0">
                <a:solidFill>
                  <a:srgbClr val="324147"/>
                </a:solidFill>
                <a:hlinkClick r:id="rId2"/>
              </a:rPr>
              <a:t>https://arxiv.org/abs/2302.02083</a:t>
            </a:r>
            <a:r>
              <a:rPr lang="en-US" dirty="0">
                <a:solidFill>
                  <a:srgbClr val="324147"/>
                </a:solidFill>
              </a:rPr>
              <a:t>)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dirty="0">
                <a:solidFill>
                  <a:srgbClr val="324147"/>
                </a:solidFill>
              </a:rPr>
              <a:t>Prompt Engineering Guide (</a:t>
            </a:r>
            <a:r>
              <a:rPr lang="en-US" dirty="0">
                <a:solidFill>
                  <a:srgbClr val="324147"/>
                </a:solidFill>
                <a:hlinkClick r:id="rId3"/>
              </a:rPr>
              <a:t>https://www.promptingguide.ai/</a:t>
            </a:r>
            <a:r>
              <a:rPr lang="en-US" dirty="0">
                <a:solidFill>
                  <a:srgbClr val="324147"/>
                </a:solidFill>
              </a:rPr>
              <a:t>)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dirty="0">
                <a:solidFill>
                  <a:srgbClr val="324147"/>
                </a:solidFill>
              </a:rPr>
              <a:t>Azure OpenAI on your data (</a:t>
            </a:r>
            <a:r>
              <a:rPr lang="en-US" dirty="0">
                <a:solidFill>
                  <a:srgbClr val="324147"/>
                </a:solidFill>
                <a:hlinkClick r:id="rId4"/>
              </a:rPr>
              <a:t>https://learn.microsoft.com/en-us/azure/ai-services/openai/concepts/use-your-data</a:t>
            </a:r>
            <a:r>
              <a:rPr lang="en-US" dirty="0">
                <a:solidFill>
                  <a:srgbClr val="324147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01120777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D8DDA65-74B2-71C0-CDE1-159DA914BD62}"/>
              </a:ext>
            </a:extLst>
          </p:cNvPr>
          <p:cNvSpPr/>
          <p:nvPr/>
        </p:nvSpPr>
        <p:spPr>
          <a:xfrm>
            <a:off x="3426871" y="2921168"/>
            <a:ext cx="5338257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THANK YOU!! </a:t>
            </a:r>
            <a:r>
              <a:rPr lang="en-US" sz="6000" b="1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sym typeface="Wingdings" panose="05000000000000000000" pitchFamily="2" charset="2"/>
              </a:rPr>
              <a:t></a:t>
            </a:r>
            <a:endParaRPr lang="en-US" sz="60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0273410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FC902-2DF1-DF95-0A26-BB3614BBFE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/>
              <a:t>What is ChatGPT and How Does it Work?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DF8C45-EE57-330A-12A5-780A4B597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587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What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ChatGPT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877050" cy="4351338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sz="2000" dirty="0">
                <a:solidFill>
                  <a:srgbClr val="324147"/>
                </a:solidFill>
              </a:rPr>
              <a:t>AI </a:t>
            </a:r>
            <a:r>
              <a:rPr lang="en-US" sz="2000" dirty="0">
                <a:solidFill>
                  <a:schemeClr val="accent1"/>
                </a:solidFill>
              </a:rPr>
              <a:t>chatbot</a:t>
            </a:r>
            <a:r>
              <a:rPr lang="en-US" sz="2000" dirty="0">
                <a:solidFill>
                  <a:srgbClr val="324147"/>
                </a:solidFill>
              </a:rPr>
              <a:t> developed by OpenAI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Software application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Uses Artificial Intelligence (AI) and Natural Language Processing (NLP) techniques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Comprehend customer queries and generate automated responses, creating a conversational experience like that of human interaction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F01F5DF-411E-4C1D-577E-A55411C3B857}"/>
              </a:ext>
            </a:extLst>
          </p:cNvPr>
          <p:cNvGrpSpPr/>
          <p:nvPr/>
        </p:nvGrpSpPr>
        <p:grpSpPr>
          <a:xfrm>
            <a:off x="7914283" y="1690688"/>
            <a:ext cx="3439517" cy="3786251"/>
            <a:chOff x="7925589" y="2085033"/>
            <a:chExt cx="3702852" cy="454271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197543C-21E2-5A1F-9D3A-DEC5734B33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925589" y="5198795"/>
              <a:ext cx="3696216" cy="142894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58DD0B95-7D2C-5C0D-8CD8-2236A13DEE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925589" y="2085033"/>
              <a:ext cx="3702852" cy="31137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777187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ChatGPT Technology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190164"/>
          </a:xfrm>
        </p:spPr>
        <p:txBody>
          <a:bodyPr>
            <a:normAutofit/>
          </a:bodyPr>
          <a:lstStyle/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rgbClr val="324147"/>
                </a:solidFill>
              </a:rPr>
              <a:t>Built on top of GPT family of </a:t>
            </a:r>
            <a:r>
              <a:rPr lang="en-US" sz="2400" dirty="0">
                <a:solidFill>
                  <a:schemeClr val="accent1"/>
                </a:solidFill>
              </a:rPr>
              <a:t>Large Language Models</a:t>
            </a:r>
            <a:r>
              <a:rPr lang="en-US" sz="2400" dirty="0">
                <a:solidFill>
                  <a:srgbClr val="324147"/>
                </a:solidFill>
              </a:rPr>
              <a:t> (LLM)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Advanced AI systems designed to </a:t>
            </a:r>
            <a:r>
              <a:rPr lang="en-US" sz="2000" dirty="0">
                <a:solidFill>
                  <a:schemeClr val="accent1"/>
                </a:solidFill>
              </a:rPr>
              <a:t>understand</a:t>
            </a:r>
            <a:r>
              <a:rPr lang="en-US" sz="2000" dirty="0">
                <a:solidFill>
                  <a:srgbClr val="324147"/>
                </a:solidFill>
              </a:rPr>
              <a:t> and </a:t>
            </a:r>
            <a:r>
              <a:rPr lang="en-US" sz="2000" dirty="0">
                <a:solidFill>
                  <a:schemeClr val="accent1"/>
                </a:solidFill>
              </a:rPr>
              <a:t>generate</a:t>
            </a:r>
            <a:r>
              <a:rPr lang="en-US" sz="2000" dirty="0">
                <a:solidFill>
                  <a:srgbClr val="324147"/>
                </a:solidFill>
              </a:rPr>
              <a:t> human-like text based on the input they receive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400" dirty="0">
                <a:solidFill>
                  <a:schemeClr val="accent1"/>
                </a:solidFill>
              </a:rPr>
              <a:t>Generative</a:t>
            </a:r>
            <a:r>
              <a:rPr lang="en-US" sz="2400" dirty="0">
                <a:solidFill>
                  <a:srgbClr val="324147"/>
                </a:solidFill>
              </a:rPr>
              <a:t> Pre-trained </a:t>
            </a:r>
            <a:r>
              <a:rPr lang="en-US" sz="2400" dirty="0">
                <a:solidFill>
                  <a:schemeClr val="accent1"/>
                </a:solidFill>
              </a:rPr>
              <a:t>Transformers</a:t>
            </a:r>
            <a:r>
              <a:rPr lang="en-US" sz="2400" dirty="0">
                <a:solidFill>
                  <a:srgbClr val="324147"/>
                </a:solidFill>
              </a:rPr>
              <a:t> (GPT)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Can generate new and original data based on patterns it has learned during training</a:t>
            </a:r>
          </a:p>
          <a:p>
            <a:pPr lvl="1"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This contrasts with </a:t>
            </a:r>
            <a:r>
              <a:rPr lang="en-US" sz="2000" dirty="0">
                <a:solidFill>
                  <a:schemeClr val="accent1"/>
                </a:solidFill>
              </a:rPr>
              <a:t>discriminative</a:t>
            </a:r>
            <a:r>
              <a:rPr lang="en-US" sz="2000" dirty="0">
                <a:solidFill>
                  <a:srgbClr val="324147"/>
                </a:solidFill>
              </a:rPr>
              <a:t> AI algorithms that can classify, or label data based on pre-defined categories</a:t>
            </a:r>
          </a:p>
        </p:txBody>
      </p:sp>
    </p:spTree>
    <p:extLst>
      <p:ext uri="{BB962C8B-B14F-4D97-AF65-F5344CB8AC3E}">
        <p14:creationId xmlns:p14="http://schemas.microsoft.com/office/powerpoint/2010/main" val="92179502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Transformer Foundation Model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676900" cy="4351338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sz="2000" dirty="0">
                <a:solidFill>
                  <a:srgbClr val="324147"/>
                </a:solidFill>
              </a:rPr>
              <a:t>A neural network that </a:t>
            </a:r>
            <a:r>
              <a:rPr lang="en-US" sz="2000" dirty="0">
                <a:solidFill>
                  <a:schemeClr val="accent1"/>
                </a:solidFill>
              </a:rPr>
              <a:t>learns context </a:t>
            </a:r>
            <a:r>
              <a:rPr lang="en-US" sz="2000" dirty="0">
                <a:solidFill>
                  <a:srgbClr val="324147"/>
                </a:solidFill>
              </a:rPr>
              <a:t>and thus meaning by tracking relationships in sequential data like the words in this sentence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First described in a 2017 paper from Google (</a:t>
            </a:r>
            <a:r>
              <a:rPr lang="en-US" sz="2000" i="1" dirty="0">
                <a:solidFill>
                  <a:srgbClr val="324147"/>
                </a:solidFill>
              </a:rPr>
              <a:t>Attention Is All You Need</a:t>
            </a:r>
            <a:r>
              <a:rPr lang="en-US" sz="2000" dirty="0">
                <a:solidFill>
                  <a:srgbClr val="324147"/>
                </a:solidFill>
              </a:rPr>
              <a:t>)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They apply an evolving set of mathematical techniques, called </a:t>
            </a:r>
            <a:r>
              <a:rPr lang="en-US" sz="2000" dirty="0">
                <a:solidFill>
                  <a:schemeClr val="accent1"/>
                </a:solidFill>
              </a:rPr>
              <a:t>attention </a:t>
            </a:r>
            <a:r>
              <a:rPr lang="en-US" sz="2000" dirty="0">
                <a:solidFill>
                  <a:srgbClr val="324147"/>
                </a:solidFill>
              </a:rPr>
              <a:t>or self-attention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They detect subtle ways even distant data elements in a series influence and depend on each other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Called “foundation models” because they drove a paradigm shift in AI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B5E7448-448A-C061-E84C-F3AA3F847C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34" t="15083" r="-1" b="7788"/>
          <a:stretch/>
        </p:blipFill>
        <p:spPr bwMode="auto">
          <a:xfrm>
            <a:off x="6703041" y="1825625"/>
            <a:ext cx="5240172" cy="3695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7588264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A006D2A-418A-E628-9061-64A625F80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LLMs Really Do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EC54D3-8FF5-B287-4577-B83D592C0A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032000"/>
          </a:xfrm>
        </p:spPr>
        <p:txBody>
          <a:bodyPr>
            <a:normAutofit/>
          </a:bodyPr>
          <a:lstStyle/>
          <a:p>
            <a:pPr marL="0" indent="0">
              <a:buClr>
                <a:schemeClr val="accent1"/>
              </a:buClr>
              <a:buNone/>
            </a:pPr>
            <a:r>
              <a:rPr lang="en-US" sz="2000" dirty="0">
                <a:solidFill>
                  <a:srgbClr val="324147"/>
                </a:solidFill>
              </a:rPr>
              <a:t>They generate a coherent and plausible </a:t>
            </a:r>
            <a:r>
              <a:rPr lang="en-US" sz="2000" dirty="0">
                <a:solidFill>
                  <a:schemeClr val="accent1"/>
                </a:solidFill>
              </a:rPr>
              <a:t>extension of the given text</a:t>
            </a:r>
            <a:r>
              <a:rPr lang="en-US" sz="2000" dirty="0">
                <a:solidFill>
                  <a:srgbClr val="324147"/>
                </a:solidFill>
              </a:rPr>
              <a:t>, based on the patterns and relationships it has learned from analyzing vast amounts of text data on the Internet and other sources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Provide a probability distribution over a sequence of words</a:t>
            </a:r>
          </a:p>
          <a:p>
            <a:pPr>
              <a:buClr>
                <a:schemeClr val="accent1"/>
              </a:buClr>
              <a:buFont typeface="Open Sans" panose="020B0606030504020204" pitchFamily="34" charset="0"/>
              <a:buChar char="&gt;"/>
            </a:pPr>
            <a:r>
              <a:rPr lang="en-US" sz="2000" dirty="0">
                <a:solidFill>
                  <a:srgbClr val="324147"/>
                </a:solidFill>
              </a:rPr>
              <a:t>They estimate the </a:t>
            </a:r>
            <a:r>
              <a:rPr lang="en-US" sz="2000" dirty="0">
                <a:solidFill>
                  <a:schemeClr val="accent1"/>
                </a:solidFill>
              </a:rPr>
              <a:t>likelihood of each word </a:t>
            </a:r>
            <a:r>
              <a:rPr lang="en-US" sz="2000" dirty="0">
                <a:solidFill>
                  <a:srgbClr val="324147"/>
                </a:solidFill>
              </a:rPr>
              <a:t>or set of words appearing in each sentence or text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CA7720-8C8A-D4ED-1DC9-42D940D18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451" y="3992562"/>
            <a:ext cx="7085098" cy="2218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864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1632</TotalTime>
  <Words>1727</Words>
  <Application>Microsoft Office PowerPoint</Application>
  <PresentationFormat>Widescreen</PresentationFormat>
  <Paragraphs>190</Paragraphs>
  <Slides>41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51" baseType="lpstr">
      <vt:lpstr>Airlock</vt:lpstr>
      <vt:lpstr>arial</vt:lpstr>
      <vt:lpstr>arial</vt:lpstr>
      <vt:lpstr>Calibri</vt:lpstr>
      <vt:lpstr>Calibri Light</vt:lpstr>
      <vt:lpstr>Open Sans</vt:lpstr>
      <vt:lpstr>Open Sans SemiBold</vt:lpstr>
      <vt:lpstr>Segoe Pro Display</vt:lpstr>
      <vt:lpstr>Wingdings</vt:lpstr>
      <vt:lpstr>Tema di Office</vt:lpstr>
      <vt:lpstr>Simplifying ChatGPT: Efficient Document Querying with Azure OpenAI</vt:lpstr>
      <vt:lpstr>Sponsors &amp; Organizers</vt:lpstr>
      <vt:lpstr>PowerPoint Presentation</vt:lpstr>
      <vt:lpstr>Agenda</vt:lpstr>
      <vt:lpstr>What is ChatGPT and How Does it Work?</vt:lpstr>
      <vt:lpstr>What is ChatGPT</vt:lpstr>
      <vt:lpstr>ChatGPT Technology</vt:lpstr>
      <vt:lpstr>Transformer Foundation Model</vt:lpstr>
      <vt:lpstr>What LLMs Really Do</vt:lpstr>
      <vt:lpstr>Randomness of ChatGPT Output</vt:lpstr>
      <vt:lpstr>Text Generation Using Temperature 0.0</vt:lpstr>
      <vt:lpstr>Text Generation Using Temperature 0.8</vt:lpstr>
      <vt:lpstr>GPT Evolution With Numbers</vt:lpstr>
      <vt:lpstr>Why so much success?</vt:lpstr>
      <vt:lpstr>ChatGPT Has Gone Viral!</vt:lpstr>
      <vt:lpstr>Why is it so successful? – 1/2</vt:lpstr>
      <vt:lpstr>Why is it so successful? – 2/2</vt:lpstr>
      <vt:lpstr>How Smart is ChatGPT?</vt:lpstr>
      <vt:lpstr>The Magic of Complex Systems</vt:lpstr>
      <vt:lpstr>Emergent Behavior Examples</vt:lpstr>
      <vt:lpstr>Advanced Problem Solving: Logical Riddles 1</vt:lpstr>
      <vt:lpstr>Advanced Problem Solving: Logical Riddles 2</vt:lpstr>
      <vt:lpstr>Advanced Problem Solving: Logical Riddles 3</vt:lpstr>
      <vt:lpstr>Advanced Problem Solving: Structured Data 1</vt:lpstr>
      <vt:lpstr>Advanced Problem Solving: Structured Data 2</vt:lpstr>
      <vt:lpstr>Theory of Mind</vt:lpstr>
      <vt:lpstr>Be Aware To Hallucinations!</vt:lpstr>
      <vt:lpstr>Unlocking Business Potential with Prompt Engineering</vt:lpstr>
      <vt:lpstr>Prompt Engineering: Enhancing AI Interactions</vt:lpstr>
      <vt:lpstr>Asking For Recent Information (no Browser)</vt:lpstr>
      <vt:lpstr>Injecting Context Into Prompts 1</vt:lpstr>
      <vt:lpstr>Injecting Context Into Prompts 2</vt:lpstr>
      <vt:lpstr>Injecting Context About Enterprise</vt:lpstr>
      <vt:lpstr>Why Not Drop Everything Into a Prompt?</vt:lpstr>
      <vt:lpstr>Document Knowledge Exploration with GPTs</vt:lpstr>
      <vt:lpstr>RAG Framework</vt:lpstr>
      <vt:lpstr>What Are Vector Embeddings?</vt:lpstr>
      <vt:lpstr>Cosine-Similarity Search</vt:lpstr>
      <vt:lpstr>PowerPoint Presentation</vt:lpstr>
      <vt:lpstr>References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ddominici</dc:creator>
  <cp:lastModifiedBy>Luca Zavarella</cp:lastModifiedBy>
  <cp:revision>28</cp:revision>
  <dcterms:created xsi:type="dcterms:W3CDTF">2019-02-08T06:58:32Z</dcterms:created>
  <dcterms:modified xsi:type="dcterms:W3CDTF">2024-06-14T08:37:26Z</dcterms:modified>
</cp:coreProperties>
</file>